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70" r:id="rId3"/>
    <p:sldId id="264" r:id="rId4"/>
    <p:sldId id="271" r:id="rId5"/>
    <p:sldId id="265" r:id="rId6"/>
    <p:sldId id="266" r:id="rId7"/>
    <p:sldId id="277" r:id="rId8"/>
    <p:sldId id="272" r:id="rId9"/>
    <p:sldId id="273" r:id="rId10"/>
    <p:sldId id="274" r:id="rId11"/>
    <p:sldId id="276" r:id="rId12"/>
  </p:sldIdLst>
  <p:sldSz cx="12192000" cy="6858000"/>
  <p:notesSz cx="6858000" cy="9144000"/>
  <p:embeddedFontLst>
    <p:embeddedFont>
      <p:font typeface="나눔스퀘어_ac" panose="020B0600000101010101" pitchFamily="50" charset="-127"/>
      <p:regular r:id="rId13"/>
    </p:embeddedFont>
    <p:embeddedFont>
      <p:font typeface="더페이스샵 잉크립퀴드체" panose="03050503000000000000" pitchFamily="66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도현" panose="020B0600000101010101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76"/>
    <a:srgbClr val="EDEBEB"/>
    <a:srgbClr val="4472C4"/>
    <a:srgbClr val="404740"/>
    <a:srgbClr val="0064E5"/>
    <a:srgbClr val="97D2FF"/>
    <a:srgbClr val="F0F7FF"/>
    <a:srgbClr val="FFC9C9"/>
    <a:srgbClr val="FFAB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B23D0-495E-4BBF-866A-19424A472D39}" v="1680" dt="2020-11-25T16:07:11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85" autoAdjust="0"/>
    <p:restoredTop sz="94660"/>
  </p:normalViewPr>
  <p:slideViewPr>
    <p:cSldViewPr snapToGrid="0">
      <p:cViewPr>
        <p:scale>
          <a:sx n="50" d="100"/>
          <a:sy n="50" d="100"/>
        </p:scale>
        <p:origin x="106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7565jsh@naver.com" userId="a1393b6c4f1775a8" providerId="LiveId" clId="{D29B23D0-495E-4BBF-866A-19424A472D39}"/>
    <pc:docChg chg="undo redo custSel mod addSld delSld modSld sldOrd">
      <pc:chgData name="7565jsh@naver.com" userId="a1393b6c4f1775a8" providerId="LiveId" clId="{D29B23D0-495E-4BBF-866A-19424A472D39}" dt="2020-11-25T16:07:23.131" v="12589" actId="1076"/>
      <pc:docMkLst>
        <pc:docMk/>
      </pc:docMkLst>
      <pc:sldChg chg="addSp delSp modSp del mod">
        <pc:chgData name="7565jsh@naver.com" userId="a1393b6c4f1775a8" providerId="LiveId" clId="{D29B23D0-495E-4BBF-866A-19424A472D39}" dt="2020-11-22T08:36:10.426" v="1312" actId="47"/>
        <pc:sldMkLst>
          <pc:docMk/>
          <pc:sldMk cId="4069456783" sldId="256"/>
        </pc:sldMkLst>
        <pc:spChg chg="del">
          <ac:chgData name="7565jsh@naver.com" userId="a1393b6c4f1775a8" providerId="LiveId" clId="{D29B23D0-495E-4BBF-866A-19424A472D39}" dt="2020-11-22T07:55:04.655" v="719" actId="478"/>
          <ac:spMkLst>
            <pc:docMk/>
            <pc:sldMk cId="4069456783" sldId="256"/>
            <ac:spMk id="5" creationId="{BC2C5DDB-42F4-4C95-B43A-79DC7DDAF468}"/>
          </ac:spMkLst>
        </pc:spChg>
        <pc:spChg chg="del">
          <ac:chgData name="7565jsh@naver.com" userId="a1393b6c4f1775a8" providerId="LiveId" clId="{D29B23D0-495E-4BBF-866A-19424A472D39}" dt="2020-11-22T07:55:05.663" v="720" actId="478"/>
          <ac:spMkLst>
            <pc:docMk/>
            <pc:sldMk cId="4069456783" sldId="256"/>
            <ac:spMk id="7" creationId="{3CD1AB3E-8F23-4C02-ABF3-B114947D2391}"/>
          </ac:spMkLst>
        </pc:spChg>
        <pc:spChg chg="del mod">
          <ac:chgData name="7565jsh@naver.com" userId="a1393b6c4f1775a8" providerId="LiveId" clId="{D29B23D0-495E-4BBF-866A-19424A472D39}" dt="2020-11-22T08:35:15.800" v="1279" actId="21"/>
          <ac:spMkLst>
            <pc:docMk/>
            <pc:sldMk cId="4069456783" sldId="256"/>
            <ac:spMk id="10" creationId="{96C1FFF9-95DD-48EB-AC10-5BBD1D0B7F10}"/>
          </ac:spMkLst>
        </pc:spChg>
        <pc:picChg chg="add del mod">
          <ac:chgData name="7565jsh@naver.com" userId="a1393b6c4f1775a8" providerId="LiveId" clId="{D29B23D0-495E-4BBF-866A-19424A472D39}" dt="2020-11-22T07:58:55.192" v="860"/>
          <ac:picMkLst>
            <pc:docMk/>
            <pc:sldMk cId="4069456783" sldId="256"/>
            <ac:picMk id="1026" creationId="{D1703365-4619-4995-A0DA-B5860FD10168}"/>
          </ac:picMkLst>
        </pc:picChg>
        <pc:picChg chg="add mod">
          <ac:chgData name="7565jsh@naver.com" userId="a1393b6c4f1775a8" providerId="LiveId" clId="{D29B23D0-495E-4BBF-866A-19424A472D39}" dt="2020-11-22T07:59:43.684" v="863" actId="1076"/>
          <ac:picMkLst>
            <pc:docMk/>
            <pc:sldMk cId="4069456783" sldId="256"/>
            <ac:picMk id="1028" creationId="{4F3D1BD8-3D95-4C77-B4DC-7EEC5DF7724B}"/>
          </ac:picMkLst>
        </pc:picChg>
      </pc:sldChg>
      <pc:sldChg chg="del">
        <pc:chgData name="7565jsh@naver.com" userId="a1393b6c4f1775a8" providerId="LiveId" clId="{D29B23D0-495E-4BBF-866A-19424A472D39}" dt="2020-11-22T07:57:57.849" v="854" actId="47"/>
        <pc:sldMkLst>
          <pc:docMk/>
          <pc:sldMk cId="3952791090" sldId="257"/>
        </pc:sldMkLst>
      </pc:sldChg>
      <pc:sldChg chg="modSp del mod ord">
        <pc:chgData name="7565jsh@naver.com" userId="a1393b6c4f1775a8" providerId="LiveId" clId="{D29B23D0-495E-4BBF-866A-19424A472D39}" dt="2020-11-22T14:54:52.975" v="7611" actId="47"/>
        <pc:sldMkLst>
          <pc:docMk/>
          <pc:sldMk cId="1759361968" sldId="258"/>
        </pc:sldMkLst>
        <pc:picChg chg="mod">
          <ac:chgData name="7565jsh@naver.com" userId="a1393b6c4f1775a8" providerId="LiveId" clId="{D29B23D0-495E-4BBF-866A-19424A472D39}" dt="2020-11-22T08:36:07.211" v="1311" actId="1076"/>
          <ac:picMkLst>
            <pc:docMk/>
            <pc:sldMk cId="1759361968" sldId="258"/>
            <ac:picMk id="2" creationId="{E1E7E5B5-6C11-44A0-A631-02509C3DCE50}"/>
          </ac:picMkLst>
        </pc:picChg>
      </pc:sldChg>
      <pc:sldChg chg="modSp del mod ord">
        <pc:chgData name="7565jsh@naver.com" userId="a1393b6c4f1775a8" providerId="LiveId" clId="{D29B23D0-495E-4BBF-866A-19424A472D39}" dt="2020-11-22T14:54:53.447" v="7612" actId="47"/>
        <pc:sldMkLst>
          <pc:docMk/>
          <pc:sldMk cId="179929583" sldId="259"/>
        </pc:sldMkLst>
        <pc:picChg chg="mod">
          <ac:chgData name="7565jsh@naver.com" userId="a1393b6c4f1775a8" providerId="LiveId" clId="{D29B23D0-495E-4BBF-866A-19424A472D39}" dt="2020-11-22T08:35:59.960" v="1306" actId="1076"/>
          <ac:picMkLst>
            <pc:docMk/>
            <pc:sldMk cId="179929583" sldId="259"/>
            <ac:picMk id="2" creationId="{0859383A-6A60-4E93-8E4A-98E5316A42A6}"/>
          </ac:picMkLst>
        </pc:picChg>
      </pc:sldChg>
      <pc:sldChg chg="addSp delSp modSp new del ord">
        <pc:chgData name="7565jsh@naver.com" userId="a1393b6c4f1775a8" providerId="LiveId" clId="{D29B23D0-495E-4BBF-866A-19424A472D39}" dt="2020-11-22T14:54:51.788" v="7610" actId="47"/>
        <pc:sldMkLst>
          <pc:docMk/>
          <pc:sldMk cId="118477999" sldId="260"/>
        </pc:sldMkLst>
        <pc:picChg chg="add">
          <ac:chgData name="7565jsh@naver.com" userId="a1393b6c4f1775a8" providerId="LiveId" clId="{D29B23D0-495E-4BBF-866A-19424A472D39}" dt="2020-11-22T08:01:43.529" v="864"/>
          <ac:picMkLst>
            <pc:docMk/>
            <pc:sldMk cId="118477999" sldId="260"/>
            <ac:picMk id="2050" creationId="{097051C7-F27F-41A8-B714-6424B45B2A0F}"/>
          </ac:picMkLst>
        </pc:picChg>
        <pc:picChg chg="add del mod">
          <ac:chgData name="7565jsh@naver.com" userId="a1393b6c4f1775a8" providerId="LiveId" clId="{D29B23D0-495E-4BBF-866A-19424A472D39}" dt="2020-11-22T08:02:40.772" v="869" actId="21"/>
          <ac:picMkLst>
            <pc:docMk/>
            <pc:sldMk cId="118477999" sldId="260"/>
            <ac:picMk id="2052" creationId="{91950C3E-25C4-4B26-BB75-07665E8239DC}"/>
          </ac:picMkLst>
        </pc:picChg>
      </pc:sldChg>
      <pc:sldChg chg="addSp delSp modSp new mod setBg">
        <pc:chgData name="7565jsh@naver.com" userId="a1393b6c4f1775a8" providerId="LiveId" clId="{D29B23D0-495E-4BBF-866A-19424A472D39}" dt="2020-11-22T08:40:10.363" v="1382" actId="12788"/>
        <pc:sldMkLst>
          <pc:docMk/>
          <pc:sldMk cId="269821150" sldId="261"/>
        </pc:sldMkLst>
        <pc:spChg chg="add del mod ord topLvl">
          <ac:chgData name="7565jsh@naver.com" userId="a1393b6c4f1775a8" providerId="LiveId" clId="{D29B23D0-495E-4BBF-866A-19424A472D39}" dt="2020-11-22T08:39:18.842" v="1366" actId="478"/>
          <ac:spMkLst>
            <pc:docMk/>
            <pc:sldMk cId="269821150" sldId="261"/>
            <ac:spMk id="3" creationId="{916D97E8-7BDA-450B-879A-0A82F4D237BD}"/>
          </ac:spMkLst>
        </pc:spChg>
        <pc:spChg chg="add mod">
          <ac:chgData name="7565jsh@naver.com" userId="a1393b6c4f1775a8" providerId="LiveId" clId="{D29B23D0-495E-4BBF-866A-19424A472D39}" dt="2020-11-22T08:39:33.073" v="1369" actId="12788"/>
          <ac:spMkLst>
            <pc:docMk/>
            <pc:sldMk cId="269821150" sldId="261"/>
            <ac:spMk id="4" creationId="{551BB067-C6E1-4511-B57C-6CAB46A71B62}"/>
          </ac:spMkLst>
        </pc:spChg>
        <pc:spChg chg="add del mod">
          <ac:chgData name="7565jsh@naver.com" userId="a1393b6c4f1775a8" providerId="LiveId" clId="{D29B23D0-495E-4BBF-866A-19424A472D39}" dt="2020-11-22T08:38:51.171" v="1353" actId="478"/>
          <ac:spMkLst>
            <pc:docMk/>
            <pc:sldMk cId="269821150" sldId="261"/>
            <ac:spMk id="10" creationId="{549CB320-533F-4641-84F1-ADAE052643CC}"/>
          </ac:spMkLst>
        </pc:spChg>
        <pc:spChg chg="add del mod">
          <ac:chgData name="7565jsh@naver.com" userId="a1393b6c4f1775a8" providerId="LiveId" clId="{D29B23D0-495E-4BBF-866A-19424A472D39}" dt="2020-11-22T08:27:03.603" v="1103" actId="478"/>
          <ac:spMkLst>
            <pc:docMk/>
            <pc:sldMk cId="269821150" sldId="261"/>
            <ac:spMk id="11" creationId="{34998072-1F77-4A5C-8F05-CEC9BEA30286}"/>
          </ac:spMkLst>
        </pc:spChg>
        <pc:spChg chg="add mod">
          <ac:chgData name="7565jsh@naver.com" userId="a1393b6c4f1775a8" providerId="LiveId" clId="{D29B23D0-495E-4BBF-866A-19424A472D39}" dt="2020-11-22T08:39:41.157" v="1373" actId="12788"/>
          <ac:spMkLst>
            <pc:docMk/>
            <pc:sldMk cId="269821150" sldId="261"/>
            <ac:spMk id="13" creationId="{4B5DE7C0-417B-4EFD-8CA4-E4B75050FF8E}"/>
          </ac:spMkLst>
        </pc:spChg>
        <pc:spChg chg="add mod">
          <ac:chgData name="7565jsh@naver.com" userId="a1393b6c4f1775a8" providerId="LiveId" clId="{D29B23D0-495E-4BBF-866A-19424A472D39}" dt="2020-11-22T08:40:03.777" v="1380" actId="1076"/>
          <ac:spMkLst>
            <pc:docMk/>
            <pc:sldMk cId="269821150" sldId="261"/>
            <ac:spMk id="15" creationId="{86D83CDC-CE52-4D49-A141-8357D2C888B0}"/>
          </ac:spMkLst>
        </pc:spChg>
        <pc:grpChg chg="add del mod">
          <ac:chgData name="7565jsh@naver.com" userId="a1393b6c4f1775a8" providerId="LiveId" clId="{D29B23D0-495E-4BBF-866A-19424A472D39}" dt="2020-11-22T08:39:18.842" v="1366" actId="478"/>
          <ac:grpSpMkLst>
            <pc:docMk/>
            <pc:sldMk cId="269821150" sldId="261"/>
            <ac:grpSpMk id="5" creationId="{BC9B6C9C-2254-483C-A295-4A147F6A7140}"/>
          </ac:grpSpMkLst>
        </pc:grpChg>
        <pc:grpChg chg="add mod">
          <ac:chgData name="7565jsh@naver.com" userId="a1393b6c4f1775a8" providerId="LiveId" clId="{D29B23D0-495E-4BBF-866A-19424A472D39}" dt="2020-11-22T08:33:35.789" v="1240" actId="164"/>
          <ac:grpSpMkLst>
            <pc:docMk/>
            <pc:sldMk cId="269821150" sldId="261"/>
            <ac:grpSpMk id="14" creationId="{CB42D1D4-A679-44AD-906D-DABD3BE5FB7D}"/>
          </ac:grpSpMkLst>
        </pc:grpChg>
        <pc:picChg chg="add del mod">
          <ac:chgData name="7565jsh@naver.com" userId="a1393b6c4f1775a8" providerId="LiveId" clId="{D29B23D0-495E-4BBF-866A-19424A472D39}" dt="2020-11-22T08:39:18.041" v="1365" actId="478"/>
          <ac:picMkLst>
            <pc:docMk/>
            <pc:sldMk cId="269821150" sldId="261"/>
            <ac:picMk id="2" creationId="{C6A075BA-A027-4EE1-AF18-24C530AC448C}"/>
          </ac:picMkLst>
        </pc:picChg>
        <pc:picChg chg="add mod">
          <ac:chgData name="7565jsh@naver.com" userId="a1393b6c4f1775a8" providerId="LiveId" clId="{D29B23D0-495E-4BBF-866A-19424A472D39}" dt="2020-11-22T08:39:58.440" v="1379" actId="14100"/>
          <ac:picMkLst>
            <pc:docMk/>
            <pc:sldMk cId="269821150" sldId="261"/>
            <ac:picMk id="7" creationId="{C2EADD53-FFD8-4D5A-8CAD-8097D04615AD}"/>
          </ac:picMkLst>
        </pc:picChg>
        <pc:picChg chg="add mod topLvl">
          <ac:chgData name="7565jsh@naver.com" userId="a1393b6c4f1775a8" providerId="LiveId" clId="{D29B23D0-495E-4BBF-866A-19424A472D39}" dt="2020-11-22T08:40:10.363" v="1382" actId="12788"/>
          <ac:picMkLst>
            <pc:docMk/>
            <pc:sldMk cId="269821150" sldId="261"/>
            <ac:picMk id="3074" creationId="{20A51204-7619-4C1C-AB9B-3E5E5F540F08}"/>
          </ac:picMkLst>
        </pc:picChg>
      </pc:sldChg>
      <pc:sldChg chg="addSp modSp new del mod">
        <pc:chgData name="7565jsh@naver.com" userId="a1393b6c4f1775a8" providerId="LiveId" clId="{D29B23D0-495E-4BBF-866A-19424A472D39}" dt="2020-11-22T12:57:47.255" v="3159" actId="47"/>
        <pc:sldMkLst>
          <pc:docMk/>
          <pc:sldMk cId="287229930" sldId="262"/>
        </pc:sldMkLst>
        <pc:spChg chg="add mod">
          <ac:chgData name="7565jsh@naver.com" userId="a1393b6c4f1775a8" providerId="LiveId" clId="{D29B23D0-495E-4BBF-866A-19424A472D39}" dt="2020-11-22T09:12:50.392" v="2875"/>
          <ac:spMkLst>
            <pc:docMk/>
            <pc:sldMk cId="287229930" sldId="262"/>
            <ac:spMk id="2" creationId="{1E64C503-4926-4F8F-A99A-0D8C870F3168}"/>
          </ac:spMkLst>
        </pc:spChg>
      </pc:sldChg>
      <pc:sldChg chg="addSp delSp modSp new del mod ord">
        <pc:chgData name="7565jsh@naver.com" userId="a1393b6c4f1775a8" providerId="LiveId" clId="{D29B23D0-495E-4BBF-866A-19424A472D39}" dt="2020-11-22T09:00:23.949" v="2363" actId="47"/>
        <pc:sldMkLst>
          <pc:docMk/>
          <pc:sldMk cId="1177241004" sldId="263"/>
        </pc:sldMkLst>
        <pc:spChg chg="mod">
          <ac:chgData name="7565jsh@naver.com" userId="a1393b6c4f1775a8" providerId="LiveId" clId="{D29B23D0-495E-4BBF-866A-19424A472D39}" dt="2020-11-22T08:41:11.034" v="1396" actId="12789"/>
          <ac:spMkLst>
            <pc:docMk/>
            <pc:sldMk cId="1177241004" sldId="263"/>
            <ac:spMk id="3" creationId="{96A3EF0A-B93D-464D-A027-ADAA6F39FF22}"/>
          </ac:spMkLst>
        </pc:spChg>
        <pc:grpChg chg="add del mod">
          <ac:chgData name="7565jsh@naver.com" userId="a1393b6c4f1775a8" providerId="LiveId" clId="{D29B23D0-495E-4BBF-866A-19424A472D39}" dt="2020-11-22T08:57:48.224" v="2217" actId="21"/>
          <ac:grpSpMkLst>
            <pc:docMk/>
            <pc:sldMk cId="1177241004" sldId="263"/>
            <ac:grpSpMk id="2" creationId="{380F3D12-E8BC-4DB0-A068-8592CD34B770}"/>
          </ac:grpSpMkLst>
        </pc:grpChg>
        <pc:picChg chg="mod">
          <ac:chgData name="7565jsh@naver.com" userId="a1393b6c4f1775a8" providerId="LiveId" clId="{D29B23D0-495E-4BBF-866A-19424A472D39}" dt="2020-11-22T08:41:11.034" v="1396" actId="12789"/>
          <ac:picMkLst>
            <pc:docMk/>
            <pc:sldMk cId="1177241004" sldId="263"/>
            <ac:picMk id="4" creationId="{E3CEA411-D51F-4D37-8B22-8ADCECFBD1E4}"/>
          </ac:picMkLst>
        </pc:picChg>
        <pc:picChg chg="mod">
          <ac:chgData name="7565jsh@naver.com" userId="a1393b6c4f1775a8" providerId="LiveId" clId="{D29B23D0-495E-4BBF-866A-19424A472D39}" dt="2020-11-22T08:41:11.034" v="1396" actId="12789"/>
          <ac:picMkLst>
            <pc:docMk/>
            <pc:sldMk cId="1177241004" sldId="263"/>
            <ac:picMk id="5" creationId="{B7D1559C-643B-4626-A64F-078523AC6975}"/>
          </ac:picMkLst>
        </pc:picChg>
      </pc:sldChg>
      <pc:sldChg chg="addSp delSp modSp new mod setBg">
        <pc:chgData name="7565jsh@naver.com" userId="a1393b6c4f1775a8" providerId="LiveId" clId="{D29B23D0-495E-4BBF-866A-19424A472D39}" dt="2020-11-22T14:13:12.527" v="6432" actId="113"/>
        <pc:sldMkLst>
          <pc:docMk/>
          <pc:sldMk cId="508895238" sldId="264"/>
        </pc:sldMkLst>
        <pc:spChg chg="add mod">
          <ac:chgData name="7565jsh@naver.com" userId="a1393b6c4f1775a8" providerId="LiveId" clId="{D29B23D0-495E-4BBF-866A-19424A472D39}" dt="2020-11-22T14:08:30.182" v="5622" actId="1076"/>
          <ac:spMkLst>
            <pc:docMk/>
            <pc:sldMk cId="508895238" sldId="264"/>
            <ac:spMk id="2" creationId="{23C5E94C-F40E-41C6-B57B-63DEB2F90AF5}"/>
          </ac:spMkLst>
        </pc:spChg>
        <pc:spChg chg="add del mod">
          <ac:chgData name="7565jsh@naver.com" userId="a1393b6c4f1775a8" providerId="LiveId" clId="{D29B23D0-495E-4BBF-866A-19424A472D39}" dt="2020-11-22T13:33:51.363" v="4553" actId="478"/>
          <ac:spMkLst>
            <pc:docMk/>
            <pc:sldMk cId="508895238" sldId="264"/>
            <ac:spMk id="5" creationId="{81E91829-485C-40DD-9206-2C2504FBC4D4}"/>
          </ac:spMkLst>
        </pc:spChg>
        <pc:spChg chg="add mod ord">
          <ac:chgData name="7565jsh@naver.com" userId="a1393b6c4f1775a8" providerId="LiveId" clId="{D29B23D0-495E-4BBF-866A-19424A472D39}" dt="2020-11-22T08:48:15.277" v="1520" actId="164"/>
          <ac:spMkLst>
            <pc:docMk/>
            <pc:sldMk cId="508895238" sldId="264"/>
            <ac:spMk id="6" creationId="{37D5111E-AE29-4DE5-9E6C-5B0F1452F122}"/>
          </ac:spMkLst>
        </pc:spChg>
        <pc:spChg chg="add mod ord">
          <ac:chgData name="7565jsh@naver.com" userId="a1393b6c4f1775a8" providerId="LiveId" clId="{D29B23D0-495E-4BBF-866A-19424A472D39}" dt="2020-11-22T08:47:56.601" v="1513" actId="207"/>
          <ac:spMkLst>
            <pc:docMk/>
            <pc:sldMk cId="508895238" sldId="264"/>
            <ac:spMk id="7" creationId="{DB81691B-7BC9-4192-A485-3CF4FF63F7D1}"/>
          </ac:spMkLst>
        </pc:spChg>
        <pc:spChg chg="add mod">
          <ac:chgData name="7565jsh@naver.com" userId="a1393b6c4f1775a8" providerId="LiveId" clId="{D29B23D0-495E-4BBF-866A-19424A472D39}" dt="2020-11-22T08:46:08.277" v="1474" actId="164"/>
          <ac:spMkLst>
            <pc:docMk/>
            <pc:sldMk cId="508895238" sldId="264"/>
            <ac:spMk id="8" creationId="{2B1638D2-67D5-40AD-9E2A-DB70E8EDBEF0}"/>
          </ac:spMkLst>
        </pc:spChg>
        <pc:spChg chg="add mod">
          <ac:chgData name="7565jsh@naver.com" userId="a1393b6c4f1775a8" providerId="LiveId" clId="{D29B23D0-495E-4BBF-866A-19424A472D39}" dt="2020-11-22T08:51:03.621" v="1538" actId="1036"/>
          <ac:spMkLst>
            <pc:docMk/>
            <pc:sldMk cId="508895238" sldId="264"/>
            <ac:spMk id="12" creationId="{2CA8BEA8-953A-46D4-9AD3-5C2329CC5D7A}"/>
          </ac:spMkLst>
        </pc:spChg>
        <pc:spChg chg="add del">
          <ac:chgData name="7565jsh@naver.com" userId="a1393b6c4f1775a8" providerId="LiveId" clId="{D29B23D0-495E-4BBF-866A-19424A472D39}" dt="2020-11-22T13:11:13.807" v="3171" actId="478"/>
          <ac:spMkLst>
            <pc:docMk/>
            <pc:sldMk cId="508895238" sldId="264"/>
            <ac:spMk id="13" creationId="{5A899900-8598-4427-85B6-3D61E369201F}"/>
          </ac:spMkLst>
        </pc:spChg>
        <pc:spChg chg="add del mod ord">
          <ac:chgData name="7565jsh@naver.com" userId="a1393b6c4f1775a8" providerId="LiveId" clId="{D29B23D0-495E-4BBF-866A-19424A472D39}" dt="2020-11-22T13:38:18.595" v="4656" actId="1036"/>
          <ac:spMkLst>
            <pc:docMk/>
            <pc:sldMk cId="508895238" sldId="264"/>
            <ac:spMk id="20" creationId="{86E5870A-C5AA-447E-982E-5BB26A2EB5D1}"/>
          </ac:spMkLst>
        </pc:spChg>
        <pc:spChg chg="add mod ord">
          <ac:chgData name="7565jsh@naver.com" userId="a1393b6c4f1775a8" providerId="LiveId" clId="{D29B23D0-495E-4BBF-866A-19424A472D39}" dt="2020-11-22T14:08:38.144" v="5624" actId="1076"/>
          <ac:spMkLst>
            <pc:docMk/>
            <pc:sldMk cId="508895238" sldId="264"/>
            <ac:spMk id="21" creationId="{A7F180DA-FAAA-4EBD-907F-105D567B1B1B}"/>
          </ac:spMkLst>
        </pc:spChg>
        <pc:spChg chg="add mod ord">
          <ac:chgData name="7565jsh@naver.com" userId="a1393b6c4f1775a8" providerId="LiveId" clId="{D29B23D0-495E-4BBF-866A-19424A472D39}" dt="2020-11-22T13:38:11.576" v="4652" actId="1036"/>
          <ac:spMkLst>
            <pc:docMk/>
            <pc:sldMk cId="508895238" sldId="264"/>
            <ac:spMk id="24" creationId="{80163F72-13EC-44A7-A5D9-54A3BB42D175}"/>
          </ac:spMkLst>
        </pc:spChg>
        <pc:spChg chg="add mod">
          <ac:chgData name="7565jsh@naver.com" userId="a1393b6c4f1775a8" providerId="LiveId" clId="{D29B23D0-495E-4BBF-866A-19424A472D39}" dt="2020-11-22T13:32:41.626" v="4538"/>
          <ac:spMkLst>
            <pc:docMk/>
            <pc:sldMk cId="508895238" sldId="264"/>
            <ac:spMk id="25" creationId="{E2C12CF5-28CF-4EE0-8407-35CD78E0DDDA}"/>
          </ac:spMkLst>
        </pc:spChg>
        <pc:spChg chg="add del mod">
          <ac:chgData name="7565jsh@naver.com" userId="a1393b6c4f1775a8" providerId="LiveId" clId="{D29B23D0-495E-4BBF-866A-19424A472D39}" dt="2020-11-22T13:24:29.612" v="4221" actId="478"/>
          <ac:spMkLst>
            <pc:docMk/>
            <pc:sldMk cId="508895238" sldId="264"/>
            <ac:spMk id="26" creationId="{8793A53F-1FA4-4DAE-B716-FE5D48287411}"/>
          </ac:spMkLst>
        </pc:spChg>
        <pc:spChg chg="add mod ord">
          <ac:chgData name="7565jsh@naver.com" userId="a1393b6c4f1775a8" providerId="LiveId" clId="{D29B23D0-495E-4BBF-866A-19424A472D39}" dt="2020-11-22T13:35:06.797" v="4575" actId="14100"/>
          <ac:spMkLst>
            <pc:docMk/>
            <pc:sldMk cId="508895238" sldId="264"/>
            <ac:spMk id="27" creationId="{61D7C5D6-1604-4D15-BFED-06BC2043ABC9}"/>
          </ac:spMkLst>
        </pc:spChg>
        <pc:spChg chg="add mod">
          <ac:chgData name="7565jsh@naver.com" userId="a1393b6c4f1775a8" providerId="LiveId" clId="{D29B23D0-495E-4BBF-866A-19424A472D39}" dt="2020-11-22T13:32:54.798" v="4543"/>
          <ac:spMkLst>
            <pc:docMk/>
            <pc:sldMk cId="508895238" sldId="264"/>
            <ac:spMk id="29" creationId="{7E0D82D3-379A-4AB5-9289-07D811EF10A2}"/>
          </ac:spMkLst>
        </pc:spChg>
        <pc:spChg chg="add del mod">
          <ac:chgData name="7565jsh@naver.com" userId="a1393b6c4f1775a8" providerId="LiveId" clId="{D29B23D0-495E-4BBF-866A-19424A472D39}" dt="2020-11-22T13:29:12.078" v="4275" actId="478"/>
          <ac:spMkLst>
            <pc:docMk/>
            <pc:sldMk cId="508895238" sldId="264"/>
            <ac:spMk id="34" creationId="{EC56E5C7-627C-4581-9732-0037208FDE35}"/>
          </ac:spMkLst>
        </pc:spChg>
        <pc:spChg chg="add mod">
          <ac:chgData name="7565jsh@naver.com" userId="a1393b6c4f1775a8" providerId="LiveId" clId="{D29B23D0-495E-4BBF-866A-19424A472D39}" dt="2020-11-22T13:36:37.502" v="4597" actId="688"/>
          <ac:spMkLst>
            <pc:docMk/>
            <pc:sldMk cId="508895238" sldId="264"/>
            <ac:spMk id="35" creationId="{BF16882D-622E-467D-ADD2-E090E037BEF6}"/>
          </ac:spMkLst>
        </pc:spChg>
        <pc:spChg chg="add mod">
          <ac:chgData name="7565jsh@naver.com" userId="a1393b6c4f1775a8" providerId="LiveId" clId="{D29B23D0-495E-4BBF-866A-19424A472D39}" dt="2020-11-22T14:13:12.527" v="6432" actId="113"/>
          <ac:spMkLst>
            <pc:docMk/>
            <pc:sldMk cId="508895238" sldId="264"/>
            <ac:spMk id="37" creationId="{8403F43F-364F-4A91-B992-AB7C168D7AB7}"/>
          </ac:spMkLst>
        </pc:spChg>
        <pc:grpChg chg="add mod">
          <ac:chgData name="7565jsh@naver.com" userId="a1393b6c4f1775a8" providerId="LiveId" clId="{D29B23D0-495E-4BBF-866A-19424A472D39}" dt="2020-11-22T08:48:28.647" v="1526" actId="164"/>
          <ac:grpSpMkLst>
            <pc:docMk/>
            <pc:sldMk cId="508895238" sldId="264"/>
            <ac:grpSpMk id="9" creationId="{77C556E3-8487-4002-9821-49A3C7789BCC}"/>
          </ac:grpSpMkLst>
        </pc:grpChg>
        <pc:grpChg chg="add mod">
          <ac:chgData name="7565jsh@naver.com" userId="a1393b6c4f1775a8" providerId="LiveId" clId="{D29B23D0-495E-4BBF-866A-19424A472D39}" dt="2020-11-22T08:48:28.647" v="1526" actId="164"/>
          <ac:grpSpMkLst>
            <pc:docMk/>
            <pc:sldMk cId="508895238" sldId="264"/>
            <ac:grpSpMk id="10" creationId="{00594F70-B44A-4A2D-92D6-3CD45D140E49}"/>
          </ac:grpSpMkLst>
        </pc:grpChg>
        <pc:grpChg chg="add mod">
          <ac:chgData name="7565jsh@naver.com" userId="a1393b6c4f1775a8" providerId="LiveId" clId="{D29B23D0-495E-4BBF-866A-19424A472D39}" dt="2020-11-22T08:48:34.535" v="1527" actId="1076"/>
          <ac:grpSpMkLst>
            <pc:docMk/>
            <pc:sldMk cId="508895238" sldId="264"/>
            <ac:grpSpMk id="11" creationId="{E33CC5D6-256E-46B7-8325-E9201E702084}"/>
          </ac:grpSpMkLst>
        </pc:grpChg>
        <pc:grpChg chg="add mod">
          <ac:chgData name="7565jsh@naver.com" userId="a1393b6c4f1775a8" providerId="LiveId" clId="{D29B23D0-495E-4BBF-866A-19424A472D39}" dt="2020-11-22T13:34:59.966" v="4573" actId="1076"/>
          <ac:grpSpMkLst>
            <pc:docMk/>
            <pc:sldMk cId="508895238" sldId="264"/>
            <ac:grpSpMk id="28" creationId="{09E067D7-7A82-4D0B-A8B1-550E48ED7A6B}"/>
          </ac:grpSpMkLst>
        </pc:grpChg>
        <pc:grpChg chg="add mod">
          <ac:chgData name="7565jsh@naver.com" userId="a1393b6c4f1775a8" providerId="LiveId" clId="{D29B23D0-495E-4BBF-866A-19424A472D39}" dt="2020-11-22T13:36:31.230" v="4596" actId="14100"/>
          <ac:grpSpMkLst>
            <pc:docMk/>
            <pc:sldMk cId="508895238" sldId="264"/>
            <ac:grpSpMk id="32" creationId="{DAD2C376-9752-40FC-8DC1-A9D7DCEFECEB}"/>
          </ac:grpSpMkLst>
        </pc:grpChg>
        <pc:grpChg chg="add mod ord">
          <ac:chgData name="7565jsh@naver.com" userId="a1393b6c4f1775a8" providerId="LiveId" clId="{D29B23D0-495E-4BBF-866A-19424A472D39}" dt="2020-11-22T13:38:03.966" v="4649" actId="1076"/>
          <ac:grpSpMkLst>
            <pc:docMk/>
            <pc:sldMk cId="508895238" sldId="264"/>
            <ac:grpSpMk id="33" creationId="{3B26DE51-155B-4E19-9E75-67F5378D249C}"/>
          </ac:grpSpMkLst>
        </pc:grpChg>
        <pc:grpChg chg="add del mod ord">
          <ac:chgData name="7565jsh@naver.com" userId="a1393b6c4f1775a8" providerId="LiveId" clId="{D29B23D0-495E-4BBF-866A-19424A472D39}" dt="2020-11-22T13:34:20.854" v="4564" actId="165"/>
          <ac:grpSpMkLst>
            <pc:docMk/>
            <pc:sldMk cId="508895238" sldId="264"/>
            <ac:grpSpMk id="36" creationId="{04E793C1-14C5-4838-B117-8B13383DDA88}"/>
          </ac:grpSpMkLst>
        </pc:grpChg>
        <pc:picChg chg="add mod ord">
          <ac:chgData name="7565jsh@naver.com" userId="a1393b6c4f1775a8" providerId="LiveId" clId="{D29B23D0-495E-4BBF-866A-19424A472D39}" dt="2020-11-22T08:48:15.277" v="1520" actId="164"/>
          <ac:picMkLst>
            <pc:docMk/>
            <pc:sldMk cId="508895238" sldId="264"/>
            <ac:picMk id="3" creationId="{9DC3E23A-A447-4E4C-874E-D3376A7ACC79}"/>
          </ac:picMkLst>
        </pc:picChg>
        <pc:picChg chg="add mod modCrop">
          <ac:chgData name="7565jsh@naver.com" userId="a1393b6c4f1775a8" providerId="LiveId" clId="{D29B23D0-495E-4BBF-866A-19424A472D39}" dt="2020-11-22T13:27:52.079" v="4256" actId="1076"/>
          <ac:picMkLst>
            <pc:docMk/>
            <pc:sldMk cId="508895238" sldId="264"/>
            <ac:picMk id="15" creationId="{8601027E-73AF-4A64-B2AD-04E8BE3122B2}"/>
          </ac:picMkLst>
        </pc:picChg>
        <pc:picChg chg="add del mod">
          <ac:chgData name="7565jsh@naver.com" userId="a1393b6c4f1775a8" providerId="LiveId" clId="{D29B23D0-495E-4BBF-866A-19424A472D39}" dt="2020-11-22T13:12:43.161" v="3190" actId="478"/>
          <ac:picMkLst>
            <pc:docMk/>
            <pc:sldMk cId="508895238" sldId="264"/>
            <ac:picMk id="17" creationId="{80902272-BAA8-4227-A5B8-82B0190A34A1}"/>
          </ac:picMkLst>
        </pc:picChg>
        <pc:picChg chg="add mod topLvl modCrop">
          <ac:chgData name="7565jsh@naver.com" userId="a1393b6c4f1775a8" providerId="LiveId" clId="{D29B23D0-495E-4BBF-866A-19424A472D39}" dt="2020-11-22T13:36:18.501" v="4591" actId="1076"/>
          <ac:picMkLst>
            <pc:docMk/>
            <pc:sldMk cId="508895238" sldId="264"/>
            <ac:picMk id="19" creationId="{6570963C-D60D-4140-B7E3-9EC049A78375}"/>
          </ac:picMkLst>
        </pc:picChg>
        <pc:picChg chg="add mod ord">
          <ac:chgData name="7565jsh@naver.com" userId="a1393b6c4f1775a8" providerId="LiveId" clId="{D29B23D0-495E-4BBF-866A-19424A472D39}" dt="2020-11-22T13:38:07.805" v="4650" actId="1076"/>
          <ac:picMkLst>
            <pc:docMk/>
            <pc:sldMk cId="508895238" sldId="264"/>
            <ac:picMk id="23" creationId="{39A90B29-5F15-4883-B6BA-F8BF229E634D}"/>
          </ac:picMkLst>
        </pc:picChg>
        <pc:picChg chg="add mod topLvl">
          <ac:chgData name="7565jsh@naver.com" userId="a1393b6c4f1775a8" providerId="LiveId" clId="{D29B23D0-495E-4BBF-866A-19424A472D39}" dt="2020-11-22T13:36:18.501" v="4591" actId="1076"/>
          <ac:picMkLst>
            <pc:docMk/>
            <pc:sldMk cId="508895238" sldId="264"/>
            <ac:picMk id="31" creationId="{837B9C0C-9C27-4B28-9842-C8BC7C1391AB}"/>
          </ac:picMkLst>
        </pc:picChg>
      </pc:sldChg>
      <pc:sldChg chg="addSp delSp modSp add mod setBg">
        <pc:chgData name="7565jsh@naver.com" userId="a1393b6c4f1775a8" providerId="LiveId" clId="{D29B23D0-495E-4BBF-866A-19424A472D39}" dt="2020-11-22T14:38:50.601" v="6954" actId="108"/>
        <pc:sldMkLst>
          <pc:docMk/>
          <pc:sldMk cId="3660584412" sldId="265"/>
        </pc:sldMkLst>
        <pc:spChg chg="mod ord">
          <ac:chgData name="7565jsh@naver.com" userId="a1393b6c4f1775a8" providerId="LiveId" clId="{D29B23D0-495E-4BBF-866A-19424A472D39}" dt="2020-11-22T14:38:50.601" v="6954" actId="108"/>
          <ac:spMkLst>
            <pc:docMk/>
            <pc:sldMk cId="3660584412" sldId="265"/>
            <ac:spMk id="5" creationId="{81E91829-485C-40DD-9206-2C2504FBC4D4}"/>
          </ac:spMkLst>
        </pc:spChg>
        <pc:spChg chg="add del mod ord">
          <ac:chgData name="7565jsh@naver.com" userId="a1393b6c4f1775a8" providerId="LiveId" clId="{D29B23D0-495E-4BBF-866A-19424A472D39}" dt="2020-11-22T14:27:29.381" v="6516" actId="478"/>
          <ac:spMkLst>
            <pc:docMk/>
            <pc:sldMk cId="3660584412" sldId="265"/>
            <ac:spMk id="13" creationId="{A2E3CF68-2CDF-4CE7-9F4E-E8FF885BAE26}"/>
          </ac:spMkLst>
        </pc:spChg>
        <pc:spChg chg="add mod ord">
          <ac:chgData name="7565jsh@naver.com" userId="a1393b6c4f1775a8" providerId="LiveId" clId="{D29B23D0-495E-4BBF-866A-19424A472D39}" dt="2020-11-22T14:34:40.379" v="6664" actId="166"/>
          <ac:spMkLst>
            <pc:docMk/>
            <pc:sldMk cId="3660584412" sldId="265"/>
            <ac:spMk id="15" creationId="{46851AC4-A879-4E3E-B1BA-122170F0F124}"/>
          </ac:spMkLst>
        </pc:spChg>
        <pc:spChg chg="mod">
          <ac:chgData name="7565jsh@naver.com" userId="a1393b6c4f1775a8" providerId="LiveId" clId="{D29B23D0-495E-4BBF-866A-19424A472D39}" dt="2020-11-22T08:58:42.311" v="2338"/>
          <ac:spMkLst>
            <pc:docMk/>
            <pc:sldMk cId="3660584412" sldId="265"/>
            <ac:spMk id="17" creationId="{936ADB90-6C2F-4363-9DA6-E6B17D16F10C}"/>
          </ac:spMkLst>
        </pc:spChg>
        <pc:spChg chg="mod">
          <ac:chgData name="7565jsh@naver.com" userId="a1393b6c4f1775a8" providerId="LiveId" clId="{D29B23D0-495E-4BBF-866A-19424A472D39}" dt="2020-11-22T08:58:42.311" v="2338"/>
          <ac:spMkLst>
            <pc:docMk/>
            <pc:sldMk cId="3660584412" sldId="265"/>
            <ac:spMk id="18" creationId="{5DFA7B6D-6E21-4722-9346-248F0263EB05}"/>
          </ac:spMkLst>
        </pc:spChg>
        <pc:spChg chg="mod">
          <ac:chgData name="7565jsh@naver.com" userId="a1393b6c4f1775a8" providerId="LiveId" clId="{D29B23D0-495E-4BBF-866A-19424A472D39}" dt="2020-11-22T08:58:42.311" v="2338"/>
          <ac:spMkLst>
            <pc:docMk/>
            <pc:sldMk cId="3660584412" sldId="265"/>
            <ac:spMk id="19" creationId="{81E5CAE4-7C5A-4164-979A-21251F2AF3C2}"/>
          </ac:spMkLst>
        </pc:spChg>
        <pc:spChg chg="add mod ord">
          <ac:chgData name="7565jsh@naver.com" userId="a1393b6c4f1775a8" providerId="LiveId" clId="{D29B23D0-495E-4BBF-866A-19424A472D39}" dt="2020-11-22T14:34:13.947" v="6658" actId="166"/>
          <ac:spMkLst>
            <pc:docMk/>
            <pc:sldMk cId="3660584412" sldId="265"/>
            <ac:spMk id="20" creationId="{81D2C9E5-9EFF-402E-AE2C-2B22833B6C84}"/>
          </ac:spMkLst>
        </pc:spChg>
        <pc:spChg chg="add del mod ord">
          <ac:chgData name="7565jsh@naver.com" userId="a1393b6c4f1775a8" providerId="LiveId" clId="{D29B23D0-495E-4BBF-866A-19424A472D39}" dt="2020-11-22T14:33:41.497" v="6648" actId="166"/>
          <ac:spMkLst>
            <pc:docMk/>
            <pc:sldMk cId="3660584412" sldId="265"/>
            <ac:spMk id="22" creationId="{C7FD659B-FB1F-4807-BA65-672347D67C7F}"/>
          </ac:spMkLst>
        </pc:spChg>
        <pc:spChg chg="add mod ord">
          <ac:chgData name="7565jsh@naver.com" userId="a1393b6c4f1775a8" providerId="LiveId" clId="{D29B23D0-495E-4BBF-866A-19424A472D39}" dt="2020-11-22T14:29:29.093" v="6559" actId="164"/>
          <ac:spMkLst>
            <pc:docMk/>
            <pc:sldMk cId="3660584412" sldId="265"/>
            <ac:spMk id="24" creationId="{5750A784-5B89-4C9C-A99A-64136B2366EC}"/>
          </ac:spMkLst>
        </pc:spChg>
        <pc:spChg chg="add mod">
          <ac:chgData name="7565jsh@naver.com" userId="a1393b6c4f1775a8" providerId="LiveId" clId="{D29B23D0-495E-4BBF-866A-19424A472D39}" dt="2020-11-22T14:29:19.221" v="6555" actId="164"/>
          <ac:spMkLst>
            <pc:docMk/>
            <pc:sldMk cId="3660584412" sldId="265"/>
            <ac:spMk id="25" creationId="{7CA2EF5A-264A-42F9-A0F8-90AE44CC3A13}"/>
          </ac:spMkLst>
        </pc:spChg>
        <pc:spChg chg="add mod">
          <ac:chgData name="7565jsh@naver.com" userId="a1393b6c4f1775a8" providerId="LiveId" clId="{D29B23D0-495E-4BBF-866A-19424A472D39}" dt="2020-11-22T14:33:26.152" v="6643" actId="2085"/>
          <ac:spMkLst>
            <pc:docMk/>
            <pc:sldMk cId="3660584412" sldId="265"/>
            <ac:spMk id="28" creationId="{62078A45-F177-4FB5-ABE0-2DFA48E05785}"/>
          </ac:spMkLst>
        </pc:spChg>
        <pc:spChg chg="add mod">
          <ac:chgData name="7565jsh@naver.com" userId="a1393b6c4f1775a8" providerId="LiveId" clId="{D29B23D0-495E-4BBF-866A-19424A472D39}" dt="2020-11-22T14:33:38.073" v="6647" actId="14100"/>
          <ac:spMkLst>
            <pc:docMk/>
            <pc:sldMk cId="3660584412" sldId="265"/>
            <ac:spMk id="29" creationId="{293CD70F-84EA-4AF6-90FE-9225D0722343}"/>
          </ac:spMkLst>
        </pc:spChg>
        <pc:spChg chg="add mod">
          <ac:chgData name="7565jsh@naver.com" userId="a1393b6c4f1775a8" providerId="LiveId" clId="{D29B23D0-495E-4BBF-866A-19424A472D39}" dt="2020-11-22T14:34:02.864" v="6654" actId="14100"/>
          <ac:spMkLst>
            <pc:docMk/>
            <pc:sldMk cId="3660584412" sldId="265"/>
            <ac:spMk id="30" creationId="{2C1C337F-A265-4C63-B1D5-D71F1F0BD232}"/>
          </ac:spMkLst>
        </pc:spChg>
        <pc:spChg chg="add mod">
          <ac:chgData name="7565jsh@naver.com" userId="a1393b6c4f1775a8" providerId="LiveId" clId="{D29B23D0-495E-4BBF-866A-19424A472D39}" dt="2020-11-22T14:34:10.639" v="6657" actId="14100"/>
          <ac:spMkLst>
            <pc:docMk/>
            <pc:sldMk cId="3660584412" sldId="265"/>
            <ac:spMk id="31" creationId="{F39CFA87-9D45-4FFD-A83C-010CA5676F66}"/>
          </ac:spMkLst>
        </pc:spChg>
        <pc:spChg chg="add mod">
          <ac:chgData name="7565jsh@naver.com" userId="a1393b6c4f1775a8" providerId="LiveId" clId="{D29B23D0-495E-4BBF-866A-19424A472D39}" dt="2020-11-22T14:34:35.935" v="6663" actId="14100"/>
          <ac:spMkLst>
            <pc:docMk/>
            <pc:sldMk cId="3660584412" sldId="265"/>
            <ac:spMk id="32" creationId="{AF9F3578-4FCD-46FC-84F4-19998ACC7A09}"/>
          </ac:spMkLst>
        </pc:spChg>
        <pc:grpChg chg="add del mod">
          <ac:chgData name="7565jsh@naver.com" userId="a1393b6c4f1775a8" providerId="LiveId" clId="{D29B23D0-495E-4BBF-866A-19424A472D39}" dt="2020-11-22T08:58:43.033" v="2339"/>
          <ac:grpSpMkLst>
            <pc:docMk/>
            <pc:sldMk cId="3660584412" sldId="265"/>
            <ac:grpSpMk id="13" creationId="{2CB9448C-A9DD-474F-BC41-38E29C6340A5}"/>
          </ac:grpSpMkLst>
        </pc:grpChg>
        <pc:grpChg chg="mod">
          <ac:chgData name="7565jsh@naver.com" userId="a1393b6c4f1775a8" providerId="LiveId" clId="{D29B23D0-495E-4BBF-866A-19424A472D39}" dt="2020-11-22T08:58:42.311" v="2338"/>
          <ac:grpSpMkLst>
            <pc:docMk/>
            <pc:sldMk cId="3660584412" sldId="265"/>
            <ac:grpSpMk id="14" creationId="{FED3570A-86CE-4B34-AEE3-25CA6BAA220E}"/>
          </ac:grpSpMkLst>
        </pc:grpChg>
        <pc:grpChg chg="mod">
          <ac:chgData name="7565jsh@naver.com" userId="a1393b6c4f1775a8" providerId="LiveId" clId="{D29B23D0-495E-4BBF-866A-19424A472D39}" dt="2020-11-22T08:58:42.311" v="2338"/>
          <ac:grpSpMkLst>
            <pc:docMk/>
            <pc:sldMk cId="3660584412" sldId="265"/>
            <ac:grpSpMk id="15" creationId="{EEEF98C4-537D-4878-BFB7-7A1459AA2C45}"/>
          </ac:grpSpMkLst>
        </pc:grpChg>
        <pc:grpChg chg="add mod">
          <ac:chgData name="7565jsh@naver.com" userId="a1393b6c4f1775a8" providerId="LiveId" clId="{D29B23D0-495E-4BBF-866A-19424A472D39}" dt="2020-11-22T14:32:36.079" v="6630" actId="1076"/>
          <ac:grpSpMkLst>
            <pc:docMk/>
            <pc:sldMk cId="3660584412" sldId="265"/>
            <ac:grpSpMk id="26" creationId="{D596C3DB-E44F-457D-B045-E268F581A371}"/>
          </ac:grpSpMkLst>
        </pc:grpChg>
        <pc:grpChg chg="add mod">
          <ac:chgData name="7565jsh@naver.com" userId="a1393b6c4f1775a8" providerId="LiveId" clId="{D29B23D0-495E-4BBF-866A-19424A472D39}" dt="2020-11-22T14:32:40.735" v="6631" actId="1076"/>
          <ac:grpSpMkLst>
            <pc:docMk/>
            <pc:sldMk cId="3660584412" sldId="265"/>
            <ac:grpSpMk id="27" creationId="{B9F2A754-3EA1-41E8-94A2-FEB484BA0357}"/>
          </ac:grpSpMkLst>
        </pc:grpChg>
        <pc:picChg chg="mod">
          <ac:chgData name="7565jsh@naver.com" userId="a1393b6c4f1775a8" providerId="LiveId" clId="{D29B23D0-495E-4BBF-866A-19424A472D39}" dt="2020-11-22T08:58:42.311" v="2338"/>
          <ac:picMkLst>
            <pc:docMk/>
            <pc:sldMk cId="3660584412" sldId="265"/>
            <ac:picMk id="16" creationId="{A6DAED0E-F049-4F97-9C47-7B17D30FE389}"/>
          </ac:picMkLst>
        </pc:picChg>
        <pc:picChg chg="add del mod">
          <ac:chgData name="7565jsh@naver.com" userId="a1393b6c4f1775a8" providerId="LiveId" clId="{D29B23D0-495E-4BBF-866A-19424A472D39}" dt="2020-11-22T14:25:16.807" v="6480" actId="478"/>
          <ac:picMkLst>
            <pc:docMk/>
            <pc:sldMk cId="3660584412" sldId="265"/>
            <ac:picMk id="16" creationId="{CC4EC13D-D4DA-4CEB-8081-16B8DA796E09}"/>
          </ac:picMkLst>
        </pc:picChg>
        <pc:picChg chg="add mod">
          <ac:chgData name="7565jsh@naver.com" userId="a1393b6c4f1775a8" providerId="LiveId" clId="{D29B23D0-495E-4BBF-866A-19424A472D39}" dt="2020-11-22T14:29:29.093" v="6559" actId="164"/>
          <ac:picMkLst>
            <pc:docMk/>
            <pc:sldMk cId="3660584412" sldId="265"/>
            <ac:picMk id="17" creationId="{ED4797A9-770E-444F-BC15-8EB3230D8EAC}"/>
          </ac:picMkLst>
        </pc:picChg>
        <pc:picChg chg="add mod">
          <ac:chgData name="7565jsh@naver.com" userId="a1393b6c4f1775a8" providerId="LiveId" clId="{D29B23D0-495E-4BBF-866A-19424A472D39}" dt="2020-11-22T14:29:19.221" v="6555" actId="164"/>
          <ac:picMkLst>
            <pc:docMk/>
            <pc:sldMk cId="3660584412" sldId="265"/>
            <ac:picMk id="18" creationId="{A1F9E15E-04B5-4476-B525-B2C9316355AB}"/>
          </ac:picMkLst>
        </pc:picChg>
        <pc:picChg chg="add mod">
          <ac:chgData name="7565jsh@naver.com" userId="a1393b6c4f1775a8" providerId="LiveId" clId="{D29B23D0-495E-4BBF-866A-19424A472D39}" dt="2020-11-22T14:32:57.909" v="6637" actId="1076"/>
          <ac:picMkLst>
            <pc:docMk/>
            <pc:sldMk cId="3660584412" sldId="265"/>
            <ac:picMk id="23" creationId="{4953800B-F286-4D33-B5A2-1959B5D58A8E}"/>
          </ac:picMkLst>
        </pc:picChg>
      </pc:sldChg>
      <pc:sldChg chg="addSp delSp modSp add del mod setBg">
        <pc:chgData name="7565jsh@naver.com" userId="a1393b6c4f1775a8" providerId="LiveId" clId="{D29B23D0-495E-4BBF-866A-19424A472D39}" dt="2020-11-25T15:25:12.625" v="10792" actId="1076"/>
        <pc:sldMkLst>
          <pc:docMk/>
          <pc:sldMk cId="954802489" sldId="266"/>
        </pc:sldMkLst>
        <pc:spChg chg="del">
          <ac:chgData name="7565jsh@naver.com" userId="a1393b6c4f1775a8" providerId="LiveId" clId="{D29B23D0-495E-4BBF-866A-19424A472D39}" dt="2020-11-22T08:57:21.181" v="2204" actId="478"/>
          <ac:spMkLst>
            <pc:docMk/>
            <pc:sldMk cId="954802489" sldId="266"/>
            <ac:spMk id="2" creationId="{23C5E94C-F40E-41C6-B57B-63DEB2F90AF5}"/>
          </ac:spMkLst>
        </pc:spChg>
        <pc:spChg chg="add del mod">
          <ac:chgData name="7565jsh@naver.com" userId="a1393b6c4f1775a8" providerId="LiveId" clId="{D29B23D0-495E-4BBF-866A-19424A472D39}" dt="2020-11-25T15:16:30.341" v="10448" actId="164"/>
          <ac:spMkLst>
            <pc:docMk/>
            <pc:sldMk cId="954802489" sldId="266"/>
            <ac:spMk id="5" creationId="{81E91829-485C-40DD-9206-2C2504FBC4D4}"/>
          </ac:spMkLst>
        </pc:spChg>
        <pc:spChg chg="mod">
          <ac:chgData name="7565jsh@naver.com" userId="a1393b6c4f1775a8" providerId="LiveId" clId="{D29B23D0-495E-4BBF-866A-19424A472D39}" dt="2020-11-22T08:57:36.913" v="2215"/>
          <ac:spMkLst>
            <pc:docMk/>
            <pc:sldMk cId="954802489" sldId="266"/>
            <ac:spMk id="6" creationId="{37D5111E-AE29-4DE5-9E6C-5B0F1452F122}"/>
          </ac:spMkLst>
        </pc:spChg>
        <pc:spChg chg="add mod topLvl">
          <ac:chgData name="7565jsh@naver.com" userId="a1393b6c4f1775a8" providerId="LiveId" clId="{D29B23D0-495E-4BBF-866A-19424A472D39}" dt="2020-11-25T15:21:09.099" v="10716" actId="1076"/>
          <ac:spMkLst>
            <pc:docMk/>
            <pc:sldMk cId="954802489" sldId="266"/>
            <ac:spMk id="6" creationId="{8A7E7808-ED9F-40E4-B222-64022393C4F6}"/>
          </ac:spMkLst>
        </pc:spChg>
        <pc:spChg chg="add mod">
          <ac:chgData name="7565jsh@naver.com" userId="a1393b6c4f1775a8" providerId="LiveId" clId="{D29B23D0-495E-4BBF-866A-19424A472D39}" dt="2020-11-25T15:10:30.151" v="10330" actId="11530"/>
          <ac:spMkLst>
            <pc:docMk/>
            <pc:sldMk cId="954802489" sldId="266"/>
            <ac:spMk id="7" creationId="{B5D93659-82C9-470E-BF6F-B24B0CF1A8D8}"/>
          </ac:spMkLst>
        </pc:spChg>
        <pc:spChg chg="del topLvl">
          <ac:chgData name="7565jsh@naver.com" userId="a1393b6c4f1775a8" providerId="LiveId" clId="{D29B23D0-495E-4BBF-866A-19424A472D39}" dt="2020-11-22T08:57:30.132" v="2208" actId="478"/>
          <ac:spMkLst>
            <pc:docMk/>
            <pc:sldMk cId="954802489" sldId="266"/>
            <ac:spMk id="7" creationId="{DB81691B-7BC9-4192-A485-3CF4FF63F7D1}"/>
          </ac:spMkLst>
        </pc:spChg>
        <pc:spChg chg="del">
          <ac:chgData name="7565jsh@naver.com" userId="a1393b6c4f1775a8" providerId="LiveId" clId="{D29B23D0-495E-4BBF-866A-19424A472D39}" dt="2020-11-22T08:57:26.137" v="2205" actId="478"/>
          <ac:spMkLst>
            <pc:docMk/>
            <pc:sldMk cId="954802489" sldId="266"/>
            <ac:spMk id="8" creationId="{2B1638D2-67D5-40AD-9E2A-DB70E8EDBEF0}"/>
          </ac:spMkLst>
        </pc:spChg>
        <pc:spChg chg="add del mod">
          <ac:chgData name="7565jsh@naver.com" userId="a1393b6c4f1775a8" providerId="LiveId" clId="{D29B23D0-495E-4BBF-866A-19424A472D39}" dt="2020-11-25T15:14:34.892" v="10415" actId="21"/>
          <ac:spMkLst>
            <pc:docMk/>
            <pc:sldMk cId="954802489" sldId="266"/>
            <ac:spMk id="11" creationId="{356F3A83-D150-4830-8112-F383085891AF}"/>
          </ac:spMkLst>
        </pc:spChg>
        <pc:spChg chg="add del mod topLvl">
          <ac:chgData name="7565jsh@naver.com" userId="a1393b6c4f1775a8" providerId="LiveId" clId="{D29B23D0-495E-4BBF-866A-19424A472D39}" dt="2020-11-24T13:38:07.898" v="7642" actId="478"/>
          <ac:spMkLst>
            <pc:docMk/>
            <pc:sldMk cId="954802489" sldId="266"/>
            <ac:spMk id="11" creationId="{9DC01D99-CD21-4300-847C-EB977E0D0E17}"/>
          </ac:spMkLst>
        </pc:spChg>
        <pc:spChg chg="del">
          <ac:chgData name="7565jsh@naver.com" userId="a1393b6c4f1775a8" providerId="LiveId" clId="{D29B23D0-495E-4BBF-866A-19424A472D39}" dt="2020-11-22T08:57:45.789" v="2216" actId="478"/>
          <ac:spMkLst>
            <pc:docMk/>
            <pc:sldMk cId="954802489" sldId="266"/>
            <ac:spMk id="12" creationId="{2CA8BEA8-953A-46D4-9AD3-5C2329CC5D7A}"/>
          </ac:spMkLst>
        </pc:spChg>
        <pc:spChg chg="add mod ord topLvl">
          <ac:chgData name="7565jsh@naver.com" userId="a1393b6c4f1775a8" providerId="LiveId" clId="{D29B23D0-495E-4BBF-866A-19424A472D39}" dt="2020-11-25T15:15:55.816" v="10440" actId="1076"/>
          <ac:spMkLst>
            <pc:docMk/>
            <pc:sldMk cId="954802489" sldId="266"/>
            <ac:spMk id="13" creationId="{8EE45F46-2259-4902-B351-211E883EBAE1}"/>
          </ac:spMkLst>
        </pc:spChg>
        <pc:spChg chg="mod">
          <ac:chgData name="7565jsh@naver.com" userId="a1393b6c4f1775a8" providerId="LiveId" clId="{D29B23D0-495E-4BBF-866A-19424A472D39}" dt="2020-11-22T08:58:08.285" v="2226" actId="1076"/>
          <ac:spMkLst>
            <pc:docMk/>
            <pc:sldMk cId="954802489" sldId="266"/>
            <ac:spMk id="14" creationId="{30516BE1-3B02-45EA-9BCD-4064277F402C}"/>
          </ac:spMkLst>
        </pc:spChg>
        <pc:spChg chg="add del mod topLvl">
          <ac:chgData name="7565jsh@naver.com" userId="a1393b6c4f1775a8" providerId="LiveId" clId="{D29B23D0-495E-4BBF-866A-19424A472D39}" dt="2020-11-24T13:58:07.923" v="8479" actId="1076"/>
          <ac:spMkLst>
            <pc:docMk/>
            <pc:sldMk cId="954802489" sldId="266"/>
            <ac:spMk id="14" creationId="{E37DB1A7-F26B-4E1B-9B82-8DD79982C2C9}"/>
          </ac:spMkLst>
        </pc:spChg>
        <pc:spChg chg="add del">
          <ac:chgData name="7565jsh@naver.com" userId="a1393b6c4f1775a8" providerId="LiveId" clId="{D29B23D0-495E-4BBF-866A-19424A472D39}" dt="2020-11-25T15:17:55.493" v="10471" actId="11529"/>
          <ac:spMkLst>
            <pc:docMk/>
            <pc:sldMk cId="954802489" sldId="266"/>
            <ac:spMk id="16" creationId="{610306EE-D8B7-4917-9DFF-DA7E6FA6BECB}"/>
          </ac:spMkLst>
        </pc:spChg>
        <pc:spChg chg="mod">
          <ac:chgData name="7565jsh@naver.com" userId="a1393b6c4f1775a8" providerId="LiveId" clId="{D29B23D0-495E-4BBF-866A-19424A472D39}" dt="2020-11-22T08:59:19.299" v="2357" actId="208"/>
          <ac:spMkLst>
            <pc:docMk/>
            <pc:sldMk cId="954802489" sldId="266"/>
            <ac:spMk id="21" creationId="{1B141023-D024-40F6-A540-DF4D505AEDC9}"/>
          </ac:spMkLst>
        </pc:spChg>
        <pc:spChg chg="mod">
          <ac:chgData name="7565jsh@naver.com" userId="a1393b6c4f1775a8" providerId="LiveId" clId="{D29B23D0-495E-4BBF-866A-19424A472D39}" dt="2020-11-22T09:00:17.375" v="2362" actId="207"/>
          <ac:spMkLst>
            <pc:docMk/>
            <pc:sldMk cId="954802489" sldId="266"/>
            <ac:spMk id="22" creationId="{5F9AF3CD-78DB-4EAE-A4A4-987495AFEEC2}"/>
          </ac:spMkLst>
        </pc:spChg>
        <pc:spChg chg="mod">
          <ac:chgData name="7565jsh@naver.com" userId="a1393b6c4f1775a8" providerId="LiveId" clId="{D29B23D0-495E-4BBF-866A-19424A472D39}" dt="2020-11-22T08:59:06.825" v="2351" actId="207"/>
          <ac:spMkLst>
            <pc:docMk/>
            <pc:sldMk cId="954802489" sldId="266"/>
            <ac:spMk id="23" creationId="{45EF9C61-820E-4676-8E91-C207D7E80404}"/>
          </ac:spMkLst>
        </pc:spChg>
        <pc:spChg chg="add del mod ord">
          <ac:chgData name="7565jsh@naver.com" userId="a1393b6c4f1775a8" providerId="LiveId" clId="{D29B23D0-495E-4BBF-866A-19424A472D39}" dt="2020-11-25T14:44:13.528" v="9647" actId="21"/>
          <ac:spMkLst>
            <pc:docMk/>
            <pc:sldMk cId="954802489" sldId="266"/>
            <ac:spMk id="24" creationId="{CB74ACCF-2C8C-40D9-B06D-5B53688F1F55}"/>
          </ac:spMkLst>
        </pc:spChg>
        <pc:spChg chg="add mod">
          <ac:chgData name="7565jsh@naver.com" userId="a1393b6c4f1775a8" providerId="LiveId" clId="{D29B23D0-495E-4BBF-866A-19424A472D39}" dt="2020-11-25T15:20:54.156" v="10707" actId="164"/>
          <ac:spMkLst>
            <pc:docMk/>
            <pc:sldMk cId="954802489" sldId="266"/>
            <ac:spMk id="25" creationId="{DB685A6F-32B5-4DFF-9239-7E5851E58762}"/>
          </ac:spMkLst>
        </pc:spChg>
        <pc:spChg chg="add mod">
          <ac:chgData name="7565jsh@naver.com" userId="a1393b6c4f1775a8" providerId="LiveId" clId="{D29B23D0-495E-4BBF-866A-19424A472D39}" dt="2020-11-25T15:16:30.341" v="10448" actId="164"/>
          <ac:spMkLst>
            <pc:docMk/>
            <pc:sldMk cId="954802489" sldId="266"/>
            <ac:spMk id="28" creationId="{ACD0A43D-BBB6-4ACD-82F0-46BF5B09E986}"/>
          </ac:spMkLst>
        </pc:spChg>
        <pc:spChg chg="add mod">
          <ac:chgData name="7565jsh@naver.com" userId="a1393b6c4f1775a8" providerId="LiveId" clId="{D29B23D0-495E-4BBF-866A-19424A472D39}" dt="2020-11-25T15:16:30.341" v="10448" actId="164"/>
          <ac:spMkLst>
            <pc:docMk/>
            <pc:sldMk cId="954802489" sldId="266"/>
            <ac:spMk id="29" creationId="{2C76B846-4B59-44C7-8458-1F562CE0AEFC}"/>
          </ac:spMkLst>
        </pc:spChg>
        <pc:spChg chg="add mod">
          <ac:chgData name="7565jsh@naver.com" userId="a1393b6c4f1775a8" providerId="LiveId" clId="{D29B23D0-495E-4BBF-866A-19424A472D39}" dt="2020-11-25T15:15:55.816" v="10440" actId="1076"/>
          <ac:spMkLst>
            <pc:docMk/>
            <pc:sldMk cId="954802489" sldId="266"/>
            <ac:spMk id="30" creationId="{B1280715-129B-4DCA-8FD0-BB87848B1412}"/>
          </ac:spMkLst>
        </pc:spChg>
        <pc:spChg chg="add mod ord">
          <ac:chgData name="7565jsh@naver.com" userId="a1393b6c4f1775a8" providerId="LiveId" clId="{D29B23D0-495E-4BBF-866A-19424A472D39}" dt="2020-11-25T15:21:18.215" v="10717" actId="14100"/>
          <ac:spMkLst>
            <pc:docMk/>
            <pc:sldMk cId="954802489" sldId="266"/>
            <ac:spMk id="33" creationId="{5434DCBB-68B9-4847-A863-206820E131E9}"/>
          </ac:spMkLst>
        </pc:spChg>
        <pc:spChg chg="add del mod">
          <ac:chgData name="7565jsh@naver.com" userId="a1393b6c4f1775a8" providerId="LiveId" clId="{D29B23D0-495E-4BBF-866A-19424A472D39}" dt="2020-11-25T14:44:13.528" v="9647" actId="21"/>
          <ac:spMkLst>
            <pc:docMk/>
            <pc:sldMk cId="954802489" sldId="266"/>
            <ac:spMk id="42" creationId="{0FA98FB9-7F22-417D-9FC4-ECEAC55E80A4}"/>
          </ac:spMkLst>
        </pc:spChg>
        <pc:spChg chg="add mod">
          <ac:chgData name="7565jsh@naver.com" userId="a1393b6c4f1775a8" providerId="LiveId" clId="{D29B23D0-495E-4BBF-866A-19424A472D39}" dt="2020-11-25T15:21:18.215" v="10717" actId="14100"/>
          <ac:spMkLst>
            <pc:docMk/>
            <pc:sldMk cId="954802489" sldId="266"/>
            <ac:spMk id="44" creationId="{AE7C2BF3-3871-4CE8-9C98-2B3557D92FE6}"/>
          </ac:spMkLst>
        </pc:spChg>
        <pc:spChg chg="add mod">
          <ac:chgData name="7565jsh@naver.com" userId="a1393b6c4f1775a8" providerId="LiveId" clId="{D29B23D0-495E-4BBF-866A-19424A472D39}" dt="2020-11-25T15:12:44.777" v="10375" actId="1076"/>
          <ac:spMkLst>
            <pc:docMk/>
            <pc:sldMk cId="954802489" sldId="266"/>
            <ac:spMk id="49" creationId="{4D175AD7-ECEA-4369-B182-497E49A484E7}"/>
          </ac:spMkLst>
        </pc:spChg>
        <pc:spChg chg="mod">
          <ac:chgData name="7565jsh@naver.com" userId="a1393b6c4f1775a8" providerId="LiveId" clId="{D29B23D0-495E-4BBF-866A-19424A472D39}" dt="2020-11-25T15:10:50.360" v="10338" actId="11530"/>
          <ac:spMkLst>
            <pc:docMk/>
            <pc:sldMk cId="954802489" sldId="266"/>
            <ac:spMk id="51" creationId="{1B041D02-79E5-4C3E-B4B8-D8148770B3F8}"/>
          </ac:spMkLst>
        </pc:spChg>
        <pc:spChg chg="mod">
          <ac:chgData name="7565jsh@naver.com" userId="a1393b6c4f1775a8" providerId="LiveId" clId="{D29B23D0-495E-4BBF-866A-19424A472D39}" dt="2020-11-25T15:12:47.289" v="10376" actId="1076"/>
          <ac:spMkLst>
            <pc:docMk/>
            <pc:sldMk cId="954802489" sldId="266"/>
            <ac:spMk id="52" creationId="{8CA57F8B-E1AF-4C8C-A926-FAA193C5ABD9}"/>
          </ac:spMkLst>
        </pc:spChg>
        <pc:spChg chg="mod">
          <ac:chgData name="7565jsh@naver.com" userId="a1393b6c4f1775a8" providerId="LiveId" clId="{D29B23D0-495E-4BBF-866A-19424A472D39}" dt="2020-11-25T15:11:08.439" v="10341" actId="11530"/>
          <ac:spMkLst>
            <pc:docMk/>
            <pc:sldMk cId="954802489" sldId="266"/>
            <ac:spMk id="54" creationId="{DD17C32B-02AE-4B51-813D-637C1D95696D}"/>
          </ac:spMkLst>
        </pc:spChg>
        <pc:spChg chg="mod">
          <ac:chgData name="7565jsh@naver.com" userId="a1393b6c4f1775a8" providerId="LiveId" clId="{D29B23D0-495E-4BBF-866A-19424A472D39}" dt="2020-11-25T15:11:10.849" v="10342" actId="1076"/>
          <ac:spMkLst>
            <pc:docMk/>
            <pc:sldMk cId="954802489" sldId="266"/>
            <ac:spMk id="55" creationId="{5F4C9CDD-3E47-4FBA-A9E6-9B8D3944B36F}"/>
          </ac:spMkLst>
        </pc:spChg>
        <pc:spChg chg="add del mod">
          <ac:chgData name="7565jsh@naver.com" userId="a1393b6c4f1775a8" providerId="LiveId" clId="{D29B23D0-495E-4BBF-866A-19424A472D39}" dt="2020-11-25T15:14:34.892" v="10415" actId="21"/>
          <ac:spMkLst>
            <pc:docMk/>
            <pc:sldMk cId="954802489" sldId="266"/>
            <ac:spMk id="57" creationId="{41958B7F-B88C-4C5F-84E2-0C02B38966A6}"/>
          </ac:spMkLst>
        </pc:spChg>
        <pc:spChg chg="add mod">
          <ac:chgData name="7565jsh@naver.com" userId="a1393b6c4f1775a8" providerId="LiveId" clId="{D29B23D0-495E-4BBF-866A-19424A472D39}" dt="2020-11-25T15:24:36.880" v="10785" actId="14100"/>
          <ac:spMkLst>
            <pc:docMk/>
            <pc:sldMk cId="954802489" sldId="266"/>
            <ac:spMk id="58" creationId="{9987BFE8-7379-40A2-9C20-C1DDDD15B163}"/>
          </ac:spMkLst>
        </pc:spChg>
        <pc:spChg chg="add mod ord">
          <ac:chgData name="7565jsh@naver.com" userId="a1393b6c4f1775a8" providerId="LiveId" clId="{D29B23D0-495E-4BBF-866A-19424A472D39}" dt="2020-11-25T15:23:39.020" v="10752" actId="166"/>
          <ac:spMkLst>
            <pc:docMk/>
            <pc:sldMk cId="954802489" sldId="266"/>
            <ac:spMk id="59" creationId="{F1FCA4BB-6772-4E55-89DF-70ACA0B24E14}"/>
          </ac:spMkLst>
        </pc:spChg>
        <pc:spChg chg="add mod">
          <ac:chgData name="7565jsh@naver.com" userId="a1393b6c4f1775a8" providerId="LiveId" clId="{D29B23D0-495E-4BBF-866A-19424A472D39}" dt="2020-11-25T15:24:22.300" v="10783" actId="1036"/>
          <ac:spMkLst>
            <pc:docMk/>
            <pc:sldMk cId="954802489" sldId="266"/>
            <ac:spMk id="61" creationId="{73D06690-1592-4C33-8570-FC15FD11AB69}"/>
          </ac:spMkLst>
        </pc:spChg>
        <pc:spChg chg="add mod">
          <ac:chgData name="7565jsh@naver.com" userId="a1393b6c4f1775a8" providerId="LiveId" clId="{D29B23D0-495E-4BBF-866A-19424A472D39}" dt="2020-11-25T15:20:54.156" v="10707" actId="164"/>
          <ac:spMkLst>
            <pc:docMk/>
            <pc:sldMk cId="954802489" sldId="266"/>
            <ac:spMk id="62" creationId="{F4E0857E-6608-4922-A798-FCEB8E60B46E}"/>
          </ac:spMkLst>
        </pc:spChg>
        <pc:spChg chg="add mod">
          <ac:chgData name="7565jsh@naver.com" userId="a1393b6c4f1775a8" providerId="LiveId" clId="{D29B23D0-495E-4BBF-866A-19424A472D39}" dt="2020-11-25T15:24:00.391" v="10768" actId="14100"/>
          <ac:spMkLst>
            <pc:docMk/>
            <pc:sldMk cId="954802489" sldId="266"/>
            <ac:spMk id="65" creationId="{7068AC3B-81AD-4DDD-A756-8E5209C84A46}"/>
          </ac:spMkLst>
        </pc:spChg>
        <pc:spChg chg="add mod">
          <ac:chgData name="7565jsh@naver.com" userId="a1393b6c4f1775a8" providerId="LiveId" clId="{D29B23D0-495E-4BBF-866A-19424A472D39}" dt="2020-11-25T15:24:21.019" v="10782" actId="1036"/>
          <ac:spMkLst>
            <pc:docMk/>
            <pc:sldMk cId="954802489" sldId="266"/>
            <ac:spMk id="66" creationId="{61216532-5A72-4838-BAC9-605587AF9226}"/>
          </ac:spMkLst>
        </pc:spChg>
        <pc:spChg chg="add mod">
          <ac:chgData name="7565jsh@naver.com" userId="a1393b6c4f1775a8" providerId="LiveId" clId="{D29B23D0-495E-4BBF-866A-19424A472D39}" dt="2020-11-25T15:24:03.209" v="10769" actId="14100"/>
          <ac:spMkLst>
            <pc:docMk/>
            <pc:sldMk cId="954802489" sldId="266"/>
            <ac:spMk id="67" creationId="{F06AE641-7E21-4F5A-A2CD-2DD29F812F6E}"/>
          </ac:spMkLst>
        </pc:spChg>
        <pc:grpChg chg="add del mod">
          <ac:chgData name="7565jsh@naver.com" userId="a1393b6c4f1775a8" providerId="LiveId" clId="{D29B23D0-495E-4BBF-866A-19424A472D39}" dt="2020-11-24T13:37:24.632" v="7635" actId="165"/>
          <ac:grpSpMkLst>
            <pc:docMk/>
            <pc:sldMk cId="954802489" sldId="266"/>
            <ac:grpSpMk id="2" creationId="{1E7A800B-76CB-4591-8DC3-B3AB3C546ABE}"/>
          </ac:grpSpMkLst>
        </pc:grpChg>
        <pc:grpChg chg="add del mod">
          <ac:chgData name="7565jsh@naver.com" userId="a1393b6c4f1775a8" providerId="LiveId" clId="{D29B23D0-495E-4BBF-866A-19424A472D39}" dt="2020-11-25T14:53:26.084" v="9699" actId="165"/>
          <ac:grpSpMkLst>
            <pc:docMk/>
            <pc:sldMk cId="954802489" sldId="266"/>
            <ac:grpSpMk id="2" creationId="{A3BCCD3E-CFE3-459F-B1D2-67076EF8646D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3" creationId="{1090A9F2-942A-4F56-BF1B-40F1EEF103C0}"/>
          </ac:grpSpMkLst>
        </pc:grpChg>
        <pc:grpChg chg="add del mod">
          <ac:chgData name="7565jsh@naver.com" userId="a1393b6c4f1775a8" providerId="LiveId" clId="{D29B23D0-495E-4BBF-866A-19424A472D39}" dt="2020-11-24T13:38:27.784" v="7649" actId="478"/>
          <ac:grpSpMkLst>
            <pc:docMk/>
            <pc:sldMk cId="954802489" sldId="266"/>
            <ac:grpSpMk id="3" creationId="{CC968ADF-2DF8-475A-BD1B-63B5B98BB4C1}"/>
          </ac:grpSpMkLst>
        </pc:grpChg>
        <pc:grpChg chg="add del mod">
          <ac:chgData name="7565jsh@naver.com" userId="a1393b6c4f1775a8" providerId="LiveId" clId="{D29B23D0-495E-4BBF-866A-19424A472D39}" dt="2020-11-24T13:58:08.510" v="8480" actId="478"/>
          <ac:grpSpMkLst>
            <pc:docMk/>
            <pc:sldMk cId="954802489" sldId="266"/>
            <ac:grpSpMk id="4" creationId="{3D794C26-5996-4A73-B283-F7C4674A760C}"/>
          </ac:grpSpMkLst>
        </pc:grpChg>
        <pc:grpChg chg="add del mod">
          <ac:chgData name="7565jsh@naver.com" userId="a1393b6c4f1775a8" providerId="LiveId" clId="{D29B23D0-495E-4BBF-866A-19424A472D39}" dt="2020-11-24T13:57:36.547" v="8474" actId="165"/>
          <ac:grpSpMkLst>
            <pc:docMk/>
            <pc:sldMk cId="954802489" sldId="266"/>
            <ac:grpSpMk id="8" creationId="{059AEAFB-B580-4DB6-A2B2-8F276CB56036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9" creationId="{0499FC59-A917-4113-8A70-8E877497AA90}"/>
          </ac:grpSpMkLst>
        </pc:grpChg>
        <pc:grpChg chg="del">
          <ac:chgData name="7565jsh@naver.com" userId="a1393b6c4f1775a8" providerId="LiveId" clId="{D29B23D0-495E-4BBF-866A-19424A472D39}" dt="2020-11-22T08:57:26.137" v="2205" actId="478"/>
          <ac:grpSpMkLst>
            <pc:docMk/>
            <pc:sldMk cId="954802489" sldId="266"/>
            <ac:grpSpMk id="9" creationId="{77C556E3-8487-4002-9821-49A3C7789BCC}"/>
          </ac:grpSpMkLst>
        </pc:grpChg>
        <pc:grpChg chg="add del topLvl">
          <ac:chgData name="7565jsh@naver.com" userId="a1393b6c4f1775a8" providerId="LiveId" clId="{D29B23D0-495E-4BBF-866A-19424A472D39}" dt="2020-11-22T08:58:47.805" v="2340" actId="478"/>
          <ac:grpSpMkLst>
            <pc:docMk/>
            <pc:sldMk cId="954802489" sldId="266"/>
            <ac:grpSpMk id="10" creationId="{00594F70-B44A-4A2D-92D6-3CD45D140E49}"/>
          </ac:grpSpMkLst>
        </pc:grpChg>
        <pc:grpChg chg="add mod topLvl">
          <ac:chgData name="7565jsh@naver.com" userId="a1393b6c4f1775a8" providerId="LiveId" clId="{D29B23D0-495E-4BBF-866A-19424A472D39}" dt="2020-11-25T15:16:10.363" v="10442" actId="1076"/>
          <ac:grpSpMkLst>
            <pc:docMk/>
            <pc:sldMk cId="954802489" sldId="266"/>
            <ac:grpSpMk id="10" creationId="{5CEFC137-36B4-4598-9F99-F892670859C4}"/>
          </ac:grpSpMkLst>
        </pc:grpChg>
        <pc:grpChg chg="del">
          <ac:chgData name="7565jsh@naver.com" userId="a1393b6c4f1775a8" providerId="LiveId" clId="{D29B23D0-495E-4BBF-866A-19424A472D39}" dt="2020-11-22T08:57:30.132" v="2208" actId="478"/>
          <ac:grpSpMkLst>
            <pc:docMk/>
            <pc:sldMk cId="954802489" sldId="266"/>
            <ac:grpSpMk id="11" creationId="{E33CC5D6-256E-46B7-8325-E9201E702084}"/>
          </ac:grpSpMkLst>
        </pc:grpChg>
        <pc:grpChg chg="add del mod">
          <ac:chgData name="7565jsh@naver.com" userId="a1393b6c4f1775a8" providerId="LiveId" clId="{D29B23D0-495E-4BBF-866A-19424A472D39}" dt="2020-11-22T14:48:44.086" v="7121" actId="478"/>
          <ac:grpSpMkLst>
            <pc:docMk/>
            <pc:sldMk cId="954802489" sldId="266"/>
            <ac:grpSpMk id="13" creationId="{D50B21AC-E1E8-4224-B023-5BAE0F9E06C2}"/>
          </ac:grpSpMkLst>
        </pc:grpChg>
        <pc:grpChg chg="add mod">
          <ac:chgData name="7565jsh@naver.com" userId="a1393b6c4f1775a8" providerId="LiveId" clId="{D29B23D0-495E-4BBF-866A-19424A472D39}" dt="2020-11-25T15:21:18.215" v="10717" actId="14100"/>
          <ac:grpSpMkLst>
            <pc:docMk/>
            <pc:sldMk cId="954802489" sldId="266"/>
            <ac:grpSpMk id="14" creationId="{721E8A7A-1917-4588-A25B-4DB4C366E167}"/>
          </ac:grpSpMkLst>
        </pc:grpChg>
        <pc:grpChg chg="add del mod">
          <ac:chgData name="7565jsh@naver.com" userId="a1393b6c4f1775a8" providerId="LiveId" clId="{D29B23D0-495E-4BBF-866A-19424A472D39}" dt="2020-11-24T14:21:51.509" v="8836" actId="165"/>
          <ac:grpSpMkLst>
            <pc:docMk/>
            <pc:sldMk cId="954802489" sldId="266"/>
            <ac:grpSpMk id="15" creationId="{71B588A6-9A93-47F3-9B63-4E0B60AEB154}"/>
          </ac:grpSpMkLst>
        </pc:grpChg>
        <pc:grpChg chg="add mod">
          <ac:chgData name="7565jsh@naver.com" userId="a1393b6c4f1775a8" providerId="LiveId" clId="{D29B23D0-495E-4BBF-866A-19424A472D39}" dt="2020-11-25T15:16:33.161" v="10449" actId="1076"/>
          <ac:grpSpMkLst>
            <pc:docMk/>
            <pc:sldMk cId="954802489" sldId="266"/>
            <ac:grpSpMk id="15" creationId="{D0795067-F0D3-4799-BF15-830B004ED19F}"/>
          </ac:grpSpMkLst>
        </pc:grpChg>
        <pc:grpChg chg="add mod">
          <ac:chgData name="7565jsh@naver.com" userId="a1393b6c4f1775a8" providerId="LiveId" clId="{D29B23D0-495E-4BBF-866A-19424A472D39}" dt="2020-11-22T08:58:48.512" v="2341"/>
          <ac:grpSpMkLst>
            <pc:docMk/>
            <pc:sldMk cId="954802489" sldId="266"/>
            <ac:grpSpMk id="17" creationId="{6998373C-7F72-4155-A401-4C3F76CEF845}"/>
          </ac:grpSpMkLst>
        </pc:grpChg>
        <pc:grpChg chg="mod">
          <ac:chgData name="7565jsh@naver.com" userId="a1393b6c4f1775a8" providerId="LiveId" clId="{D29B23D0-495E-4BBF-866A-19424A472D39}" dt="2020-11-22T08:58:48.512" v="2341"/>
          <ac:grpSpMkLst>
            <pc:docMk/>
            <pc:sldMk cId="954802489" sldId="266"/>
            <ac:grpSpMk id="18" creationId="{BA00C2A6-EBC2-4C32-B03C-C3A3B4DB66D6}"/>
          </ac:grpSpMkLst>
        </pc:grpChg>
        <pc:grpChg chg="mod">
          <ac:chgData name="7565jsh@naver.com" userId="a1393b6c4f1775a8" providerId="LiveId" clId="{D29B23D0-495E-4BBF-866A-19424A472D39}" dt="2020-11-22T08:58:48.512" v="2341"/>
          <ac:grpSpMkLst>
            <pc:docMk/>
            <pc:sldMk cId="954802489" sldId="266"/>
            <ac:grpSpMk id="19" creationId="{E788746F-8CC9-4767-A17E-6301503F6CD2}"/>
          </ac:grpSpMkLst>
        </pc:grpChg>
        <pc:grpChg chg="add del mod">
          <ac:chgData name="7565jsh@naver.com" userId="a1393b6c4f1775a8" providerId="LiveId" clId="{D29B23D0-495E-4BBF-866A-19424A472D39}" dt="2020-11-25T14:52:43.084" v="9684" actId="478"/>
          <ac:grpSpMkLst>
            <pc:docMk/>
            <pc:sldMk cId="954802489" sldId="266"/>
            <ac:grpSpMk id="26" creationId="{BFE5A8EC-3CCB-466D-80DA-97F44213987F}"/>
          </ac:grpSpMkLst>
        </pc:grpChg>
        <pc:grpChg chg="add del mod">
          <ac:chgData name="7565jsh@naver.com" userId="a1393b6c4f1775a8" providerId="LiveId" clId="{D29B23D0-495E-4BBF-866A-19424A472D39}" dt="2020-11-24T14:17:44.327" v="8762" actId="478"/>
          <ac:grpSpMkLst>
            <pc:docMk/>
            <pc:sldMk cId="954802489" sldId="266"/>
            <ac:grpSpMk id="32" creationId="{A20C8173-5E38-493E-B612-D97DEAA735A1}"/>
          </ac:grpSpMkLst>
        </pc:grpChg>
        <pc:grpChg chg="add mod">
          <ac:chgData name="7565jsh@naver.com" userId="a1393b6c4f1775a8" providerId="LiveId" clId="{D29B23D0-495E-4BBF-866A-19424A472D39}" dt="2020-11-25T14:54:38.654" v="9714" actId="571"/>
          <ac:grpSpMkLst>
            <pc:docMk/>
            <pc:sldMk cId="954802489" sldId="266"/>
            <ac:grpSpMk id="34" creationId="{FE80E2D8-26AA-49A6-A2BA-F649EBBBCC98}"/>
          </ac:grpSpMkLst>
        </pc:grpChg>
        <pc:grpChg chg="add mod ord">
          <ac:chgData name="7565jsh@naver.com" userId="a1393b6c4f1775a8" providerId="LiveId" clId="{D29B23D0-495E-4BBF-866A-19424A472D39}" dt="2020-11-25T15:21:18.215" v="10717" actId="14100"/>
          <ac:grpSpMkLst>
            <pc:docMk/>
            <pc:sldMk cId="954802489" sldId="266"/>
            <ac:grpSpMk id="35" creationId="{64A5BF73-795A-495F-BCC0-901EBB080E4F}"/>
          </ac:grpSpMkLst>
        </pc:grpChg>
        <pc:grpChg chg="add mod">
          <ac:chgData name="7565jsh@naver.com" userId="a1393b6c4f1775a8" providerId="LiveId" clId="{D29B23D0-495E-4BBF-866A-19424A472D39}" dt="2020-11-25T14:54:38.654" v="9714" actId="571"/>
          <ac:grpSpMkLst>
            <pc:docMk/>
            <pc:sldMk cId="954802489" sldId="266"/>
            <ac:grpSpMk id="38" creationId="{A32C7684-165A-4109-809E-515AD6F802A0}"/>
          </ac:grpSpMkLst>
        </pc:grpChg>
        <pc:grpChg chg="add del mod topLvl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39" creationId="{00BB2C8E-DE0A-4303-A614-DA74267F147D}"/>
          </ac:grpSpMkLst>
        </pc:grpChg>
        <pc:grpChg chg="add del mod">
          <ac:chgData name="7565jsh@naver.com" userId="a1393b6c4f1775a8" providerId="LiveId" clId="{D29B23D0-495E-4BBF-866A-19424A472D39}" dt="2020-11-25T14:54:55.671" v="9719" actId="478"/>
          <ac:grpSpMkLst>
            <pc:docMk/>
            <pc:sldMk cId="954802489" sldId="266"/>
            <ac:grpSpMk id="46" creationId="{609039BA-F0F3-4713-B0DB-79F4596A5F50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50" creationId="{BF2CBDC0-9EEA-49C6-BADD-ADFF6F2CCAC0}"/>
          </ac:grpSpMkLst>
        </pc:grpChg>
        <pc:grpChg chg="add del mod">
          <ac:chgData name="7565jsh@naver.com" userId="a1393b6c4f1775a8" providerId="LiveId" clId="{D29B23D0-495E-4BBF-866A-19424A472D39}" dt="2020-11-25T15:14:34.892" v="10415" actId="21"/>
          <ac:grpSpMkLst>
            <pc:docMk/>
            <pc:sldMk cId="954802489" sldId="266"/>
            <ac:grpSpMk id="53" creationId="{88F98A8F-FA78-4A2B-819C-9CD8039871C6}"/>
          </ac:grpSpMkLst>
        </pc:grpChg>
        <pc:grpChg chg="add mod ord">
          <ac:chgData name="7565jsh@naver.com" userId="a1393b6c4f1775a8" providerId="LiveId" clId="{D29B23D0-495E-4BBF-866A-19424A472D39}" dt="2020-11-25T15:25:12.625" v="10792" actId="1076"/>
          <ac:grpSpMkLst>
            <pc:docMk/>
            <pc:sldMk cId="954802489" sldId="266"/>
            <ac:grpSpMk id="60" creationId="{526B096B-173F-4333-BB22-D1DB1397D8AB}"/>
          </ac:grpSpMkLst>
        </pc:grpChg>
        <pc:picChg chg="add del mod">
          <ac:chgData name="7565jsh@naver.com" userId="a1393b6c4f1775a8" providerId="LiveId" clId="{D29B23D0-495E-4BBF-866A-19424A472D39}" dt="2020-11-22T14:52:21.536" v="7583" actId="478"/>
          <ac:picMkLst>
            <pc:docMk/>
            <pc:sldMk cId="954802489" sldId="266"/>
            <ac:picMk id="2" creationId="{21EEAC5F-8C28-4B58-B69C-7A536EC5F99C}"/>
          </ac:picMkLst>
        </pc:picChg>
        <pc:picChg chg="add del mod">
          <ac:chgData name="7565jsh@naver.com" userId="a1393b6c4f1775a8" providerId="LiveId" clId="{D29B23D0-495E-4BBF-866A-19424A472D39}" dt="2020-11-22T08:57:28.760" v="2207" actId="478"/>
          <ac:picMkLst>
            <pc:docMk/>
            <pc:sldMk cId="954802489" sldId="266"/>
            <ac:picMk id="3" creationId="{9DC3E23A-A447-4E4C-874E-D3376A7ACC79}"/>
          </ac:picMkLst>
        </pc:picChg>
        <pc:picChg chg="add del mod ord modCrop">
          <ac:chgData name="7565jsh@naver.com" userId="a1393b6c4f1775a8" providerId="LiveId" clId="{D29B23D0-495E-4BBF-866A-19424A472D39}" dt="2020-11-25T15:14:34.892" v="10415" actId="21"/>
          <ac:picMkLst>
            <pc:docMk/>
            <pc:sldMk cId="954802489" sldId="266"/>
            <ac:picMk id="4" creationId="{DFB01DD8-8A08-4411-A88E-447E645C0367}"/>
          </ac:picMkLst>
        </pc:picChg>
        <pc:picChg chg="add del mod topLvl">
          <ac:chgData name="7565jsh@naver.com" userId="a1393b6c4f1775a8" providerId="LiveId" clId="{D29B23D0-495E-4BBF-866A-19424A472D39}" dt="2020-11-24T13:38:27.784" v="7649" actId="478"/>
          <ac:picMkLst>
            <pc:docMk/>
            <pc:sldMk cId="954802489" sldId="266"/>
            <ac:picMk id="12" creationId="{BA36102F-F1E2-4E7B-84F0-1DE228C4DAD8}"/>
          </ac:picMkLst>
        </pc:picChg>
        <pc:picChg chg="mod">
          <ac:chgData name="7565jsh@naver.com" userId="a1393b6c4f1775a8" providerId="LiveId" clId="{D29B23D0-495E-4BBF-866A-19424A472D39}" dt="2020-11-22T08:58:08.285" v="2226" actId="1076"/>
          <ac:picMkLst>
            <pc:docMk/>
            <pc:sldMk cId="954802489" sldId="266"/>
            <ac:picMk id="15" creationId="{4EA3F1C6-2D8C-4943-A683-101F858697A8}"/>
          </ac:picMkLst>
        </pc:picChg>
        <pc:picChg chg="mod">
          <ac:chgData name="7565jsh@naver.com" userId="a1393b6c4f1775a8" providerId="LiveId" clId="{D29B23D0-495E-4BBF-866A-19424A472D39}" dt="2020-11-22T08:58:08.285" v="2226" actId="1076"/>
          <ac:picMkLst>
            <pc:docMk/>
            <pc:sldMk cId="954802489" sldId="266"/>
            <ac:picMk id="16" creationId="{4B2C76FB-63AE-4112-BCF6-27E847925F88}"/>
          </ac:picMkLst>
        </pc:picChg>
        <pc:picChg chg="add del mod modCrop">
          <ac:chgData name="7565jsh@naver.com" userId="a1393b6c4f1775a8" providerId="LiveId" clId="{D29B23D0-495E-4BBF-866A-19424A472D39}" dt="2020-11-24T14:18:09.978" v="8773" actId="21"/>
          <ac:picMkLst>
            <pc:docMk/>
            <pc:sldMk cId="954802489" sldId="266"/>
            <ac:picMk id="16" creationId="{9DA8E0AB-0D40-4CBE-9D3D-3B0C765F0568}"/>
          </ac:picMkLst>
        </pc:picChg>
        <pc:picChg chg="mod">
          <ac:chgData name="7565jsh@naver.com" userId="a1393b6c4f1775a8" providerId="LiveId" clId="{D29B23D0-495E-4BBF-866A-19424A472D39}" dt="2020-11-22T08:59:40.544" v="2361" actId="1367"/>
          <ac:picMkLst>
            <pc:docMk/>
            <pc:sldMk cId="954802489" sldId="266"/>
            <ac:picMk id="20" creationId="{BDADE0AD-F284-4921-B75C-0EFCEA46A8C7}"/>
          </ac:picMkLst>
        </pc:picChg>
        <pc:picChg chg="add del mod">
          <ac:chgData name="7565jsh@naver.com" userId="a1393b6c4f1775a8" providerId="LiveId" clId="{D29B23D0-495E-4BBF-866A-19424A472D39}" dt="2020-11-24T13:39:36.270" v="7666"/>
          <ac:picMkLst>
            <pc:docMk/>
            <pc:sldMk cId="954802489" sldId="266"/>
            <ac:picMk id="25" creationId="{ECA289EE-DAF3-46B0-9FDF-3597EA14AD06}"/>
          </ac:picMkLst>
        </pc:picChg>
        <pc:picChg chg="add del mod">
          <ac:chgData name="7565jsh@naver.com" userId="a1393b6c4f1775a8" providerId="LiveId" clId="{D29B23D0-495E-4BBF-866A-19424A472D39}" dt="2020-11-24T13:40:03.610" v="7676"/>
          <ac:picMkLst>
            <pc:docMk/>
            <pc:sldMk cId="954802489" sldId="266"/>
            <ac:picMk id="26" creationId="{7C94DE05-A4C1-411B-A577-09F23E21FF50}"/>
          </ac:picMkLst>
        </pc:picChg>
        <pc:picChg chg="add mod">
          <ac:chgData name="7565jsh@naver.com" userId="a1393b6c4f1775a8" providerId="LiveId" clId="{D29B23D0-495E-4BBF-866A-19424A472D39}" dt="2020-11-24T13:58:07.923" v="8479" actId="1076"/>
          <ac:picMkLst>
            <pc:docMk/>
            <pc:sldMk cId="954802489" sldId="266"/>
            <ac:picMk id="27" creationId="{13F2A49B-135D-4F32-8032-5C8B142C596C}"/>
          </ac:picMkLst>
        </pc:picChg>
        <pc:picChg chg="del mod topLvl">
          <ac:chgData name="7565jsh@naver.com" userId="a1393b6c4f1775a8" providerId="LiveId" clId="{D29B23D0-495E-4BBF-866A-19424A472D39}" dt="2020-11-25T14:52:43.084" v="9684" actId="478"/>
          <ac:picMkLst>
            <pc:docMk/>
            <pc:sldMk cId="954802489" sldId="266"/>
            <ac:picMk id="27" creationId="{E18FC03C-39E4-48CD-AAD3-54D7D857580D}"/>
          </ac:picMkLst>
        </pc:picChg>
        <pc:picChg chg="add del mod topLvl">
          <ac:chgData name="7565jsh@naver.com" userId="a1393b6c4f1775a8" providerId="LiveId" clId="{D29B23D0-495E-4BBF-866A-19424A472D39}" dt="2020-11-25T15:12:57.964" v="10379" actId="1076"/>
          <ac:picMkLst>
            <pc:docMk/>
            <pc:sldMk cId="954802489" sldId="266"/>
            <ac:picMk id="31" creationId="{70C02121-2932-41A7-8080-29F9BAF53E50}"/>
          </ac:picMkLst>
        </pc:picChg>
        <pc:picChg chg="add del mod">
          <ac:chgData name="7565jsh@naver.com" userId="a1393b6c4f1775a8" providerId="LiveId" clId="{D29B23D0-495E-4BBF-866A-19424A472D39}" dt="2020-11-24T14:09:50.221" v="8664" actId="21"/>
          <ac:picMkLst>
            <pc:docMk/>
            <pc:sldMk cId="954802489" sldId="266"/>
            <ac:picMk id="31" creationId="{B893DD09-1663-400E-ABE3-6902F723C03B}"/>
          </ac:picMkLst>
        </pc:picChg>
        <pc:picChg chg="add mod topLvl">
          <ac:chgData name="7565jsh@naver.com" userId="a1393b6c4f1775a8" providerId="LiveId" clId="{D29B23D0-495E-4BBF-866A-19424A472D39}" dt="2020-11-25T15:12:57.964" v="10379" actId="1076"/>
          <ac:picMkLst>
            <pc:docMk/>
            <pc:sldMk cId="954802489" sldId="266"/>
            <ac:picMk id="32" creationId="{06556CF2-41D2-4276-902A-6E49D99FE857}"/>
          </ac:picMkLst>
        </pc:picChg>
        <pc:picChg chg="add del mod">
          <ac:chgData name="7565jsh@naver.com" userId="a1393b6c4f1775a8" providerId="LiveId" clId="{D29B23D0-495E-4BBF-866A-19424A472D39}" dt="2020-11-24T14:17:44.327" v="8762" actId="478"/>
          <ac:picMkLst>
            <pc:docMk/>
            <pc:sldMk cId="954802489" sldId="266"/>
            <ac:picMk id="34" creationId="{6FC50162-0484-43C8-8587-497B4657EE68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36" creationId="{65225BE9-9D5D-4978-9587-BEBCDD9BC524}"/>
          </ac:picMkLst>
        </pc:picChg>
        <pc:picChg chg="add del mod">
          <ac:chgData name="7565jsh@naver.com" userId="a1393b6c4f1775a8" providerId="LiveId" clId="{D29B23D0-495E-4BBF-866A-19424A472D39}" dt="2020-11-24T14:19:32.089" v="8798" actId="478"/>
          <ac:picMkLst>
            <pc:docMk/>
            <pc:sldMk cId="954802489" sldId="266"/>
            <ac:picMk id="36" creationId="{99F7E13A-519A-4F55-B25D-8051348D4AD0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37" creationId="{2D9AFA5B-C8E9-458E-B253-39A14FA8B51D}"/>
          </ac:picMkLst>
        </pc:picChg>
        <pc:picChg chg="mod">
          <ac:chgData name="7565jsh@naver.com" userId="a1393b6c4f1775a8" providerId="LiveId" clId="{D29B23D0-495E-4BBF-866A-19424A472D39}" dt="2020-11-25T15:09:57.664" v="10326" actId="1076"/>
          <ac:picMkLst>
            <pc:docMk/>
            <pc:sldMk cId="954802489" sldId="266"/>
            <ac:picMk id="40" creationId="{69714E39-A54F-4C75-B742-E0D844766E49}"/>
          </ac:picMkLst>
        </pc:picChg>
        <pc:picChg chg="mod">
          <ac:chgData name="7565jsh@naver.com" userId="a1393b6c4f1775a8" providerId="LiveId" clId="{D29B23D0-495E-4BBF-866A-19424A472D39}" dt="2020-11-25T15:09:57.664" v="10326" actId="1076"/>
          <ac:picMkLst>
            <pc:docMk/>
            <pc:sldMk cId="954802489" sldId="266"/>
            <ac:picMk id="41" creationId="{58E958B7-E18E-4B81-8DDC-F496039F7AE2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43" creationId="{ACFE4368-6446-4306-B48B-9A1F948B2523}"/>
          </ac:picMkLst>
        </pc:picChg>
        <pc:picChg chg="mod">
          <ac:chgData name="7565jsh@naver.com" userId="a1393b6c4f1775a8" providerId="LiveId" clId="{D29B23D0-495E-4BBF-866A-19424A472D39}" dt="2020-11-25T14:54:38.654" v="9714" actId="571"/>
          <ac:picMkLst>
            <pc:docMk/>
            <pc:sldMk cId="954802489" sldId="266"/>
            <ac:picMk id="45" creationId="{3805C871-546D-41B7-AFE2-DE9DC58B6628}"/>
          </ac:picMkLst>
        </pc:picChg>
        <pc:picChg chg="mod">
          <ac:chgData name="7565jsh@naver.com" userId="a1393b6c4f1775a8" providerId="LiveId" clId="{D29B23D0-495E-4BBF-866A-19424A472D39}" dt="2020-11-25T14:54:53.305" v="9718" actId="1076"/>
          <ac:picMkLst>
            <pc:docMk/>
            <pc:sldMk cId="954802489" sldId="266"/>
            <ac:picMk id="47" creationId="{4CDFE038-E774-474A-956A-224704EFFBA1}"/>
          </ac:picMkLst>
        </pc:picChg>
        <pc:picChg chg="mod">
          <ac:chgData name="7565jsh@naver.com" userId="a1393b6c4f1775a8" providerId="LiveId" clId="{D29B23D0-495E-4BBF-866A-19424A472D39}" dt="2020-11-25T14:54:53.305" v="9718" actId="1076"/>
          <ac:picMkLst>
            <pc:docMk/>
            <pc:sldMk cId="954802489" sldId="266"/>
            <ac:picMk id="48" creationId="{724296BB-2E3E-4285-8953-E4F9FE56A98A}"/>
          </ac:picMkLst>
        </pc:picChg>
        <pc:picChg chg="add del mod">
          <ac:chgData name="7565jsh@naver.com" userId="a1393b6c4f1775a8" providerId="LiveId" clId="{D29B23D0-495E-4BBF-866A-19424A472D39}" dt="2020-11-25T15:14:34.892" v="10415" actId="21"/>
          <ac:picMkLst>
            <pc:docMk/>
            <pc:sldMk cId="954802489" sldId="266"/>
            <ac:picMk id="56" creationId="{F1426C69-5B81-41A1-85AF-4B3003B04F35}"/>
          </ac:picMkLst>
        </pc:picChg>
        <pc:picChg chg="add mod">
          <ac:chgData name="7565jsh@naver.com" userId="a1393b6c4f1775a8" providerId="LiveId" clId="{D29B23D0-495E-4BBF-866A-19424A472D39}" dt="2020-11-25T15:17:36.192" v="10467" actId="1076"/>
          <ac:picMkLst>
            <pc:docMk/>
            <pc:sldMk cId="954802489" sldId="266"/>
            <ac:picMk id="1026" creationId="{9E9D2B16-59E9-4076-A61D-071A1124CA46}"/>
          </ac:picMkLst>
        </pc:picChg>
        <pc:picChg chg="add del mod">
          <ac:chgData name="7565jsh@naver.com" userId="a1393b6c4f1775a8" providerId="LiveId" clId="{D29B23D0-495E-4BBF-866A-19424A472D39}" dt="2020-11-24T14:08:10.554" v="8614" actId="478"/>
          <ac:picMkLst>
            <pc:docMk/>
            <pc:sldMk cId="954802489" sldId="266"/>
            <ac:picMk id="1028" creationId="{AE4744F6-0533-4961-B429-156E4484564B}"/>
          </ac:picMkLst>
        </pc:picChg>
        <pc:picChg chg="add mod">
          <ac:chgData name="7565jsh@naver.com" userId="a1393b6c4f1775a8" providerId="LiveId" clId="{D29B23D0-495E-4BBF-866A-19424A472D39}" dt="2020-11-25T15:21:18.215" v="10717" actId="14100"/>
          <ac:picMkLst>
            <pc:docMk/>
            <pc:sldMk cId="954802489" sldId="266"/>
            <ac:picMk id="1030" creationId="{CE6A4363-1845-4065-955D-50125E7EB1A0}"/>
          </ac:picMkLst>
        </pc:picChg>
        <pc:picChg chg="add del mod">
          <ac:chgData name="7565jsh@naver.com" userId="a1393b6c4f1775a8" providerId="LiveId" clId="{D29B23D0-495E-4BBF-866A-19424A472D39}" dt="2020-11-24T14:18:09.978" v="8773" actId="21"/>
          <ac:picMkLst>
            <pc:docMk/>
            <pc:sldMk cId="954802489" sldId="266"/>
            <ac:picMk id="1032" creationId="{5028AAC9-7DE7-4609-8AD7-986D5FC596A3}"/>
          </ac:picMkLst>
        </pc:picChg>
      </pc:sldChg>
      <pc:sldChg chg="delSp modSp add del mod ord setBg">
        <pc:chgData name="7565jsh@naver.com" userId="a1393b6c4f1775a8" providerId="LiveId" clId="{D29B23D0-495E-4BBF-866A-19424A472D39}" dt="2020-11-22T14:54:48.904" v="7609" actId="47"/>
        <pc:sldMkLst>
          <pc:docMk/>
          <pc:sldMk cId="1493591214" sldId="267"/>
        </pc:sldMkLst>
        <pc:spChg chg="mod">
          <ac:chgData name="7565jsh@naver.com" userId="a1393b6c4f1775a8" providerId="LiveId" clId="{D29B23D0-495E-4BBF-866A-19424A472D39}" dt="2020-11-22T09:01:07.358" v="2447"/>
          <ac:spMkLst>
            <pc:docMk/>
            <pc:sldMk cId="1493591214" sldId="267"/>
            <ac:spMk id="5" creationId="{81E91829-485C-40DD-9206-2C2504FBC4D4}"/>
          </ac:spMkLst>
        </pc:spChg>
        <pc:grpChg chg="del">
          <ac:chgData name="7565jsh@naver.com" userId="a1393b6c4f1775a8" providerId="LiveId" clId="{D29B23D0-495E-4BBF-866A-19424A472D39}" dt="2020-11-22T09:00:38.897" v="2368" actId="478"/>
          <ac:grpSpMkLst>
            <pc:docMk/>
            <pc:sldMk cId="1493591214" sldId="267"/>
            <ac:grpSpMk id="13" creationId="{D50B21AC-E1E8-4224-B023-5BAE0F9E06C2}"/>
          </ac:grpSpMkLst>
        </pc:grpChg>
      </pc:sldChg>
      <pc:sldChg chg="new del">
        <pc:chgData name="7565jsh@naver.com" userId="a1393b6c4f1775a8" providerId="LiveId" clId="{D29B23D0-495E-4BBF-866A-19424A472D39}" dt="2020-11-22T09:00:29.721" v="2365" actId="680"/>
        <pc:sldMkLst>
          <pc:docMk/>
          <pc:sldMk cId="1717539799" sldId="267"/>
        </pc:sldMkLst>
      </pc:sldChg>
      <pc:sldChg chg="addSp delSp modSp add del mod setBg">
        <pc:chgData name="7565jsh@naver.com" userId="a1393b6c4f1775a8" providerId="LiveId" clId="{D29B23D0-495E-4BBF-866A-19424A472D39}" dt="2020-11-22T14:58:30.312" v="7617" actId="47"/>
        <pc:sldMkLst>
          <pc:docMk/>
          <pc:sldMk cId="995345629" sldId="268"/>
        </pc:sldMkLst>
        <pc:spChg chg="add mod">
          <ac:chgData name="7565jsh@naver.com" userId="a1393b6c4f1775a8" providerId="LiveId" clId="{D29B23D0-495E-4BBF-866A-19424A472D39}" dt="2020-11-22T09:01:46.098" v="2477" actId="12788"/>
          <ac:spMkLst>
            <pc:docMk/>
            <pc:sldMk cId="995345629" sldId="268"/>
            <ac:spMk id="2" creationId="{28524DD7-8AED-43EA-A3BC-78F239A0108A}"/>
          </ac:spMkLst>
        </pc:spChg>
        <pc:spChg chg="mod ord">
          <ac:chgData name="7565jsh@naver.com" userId="a1393b6c4f1775a8" providerId="LiveId" clId="{D29B23D0-495E-4BBF-866A-19424A472D39}" dt="2020-11-22T09:04:30.485" v="2565" actId="1076"/>
          <ac:spMkLst>
            <pc:docMk/>
            <pc:sldMk cId="995345629" sldId="268"/>
            <ac:spMk id="5" creationId="{81E91829-485C-40DD-9206-2C2504FBC4D4}"/>
          </ac:spMkLst>
        </pc:spChg>
        <pc:spChg chg="add del mod">
          <ac:chgData name="7565jsh@naver.com" userId="a1393b6c4f1775a8" providerId="LiveId" clId="{D29B23D0-495E-4BBF-866A-19424A472D39}" dt="2020-11-22T09:01:43.545" v="2475"/>
          <ac:spMkLst>
            <pc:docMk/>
            <pc:sldMk cId="995345629" sldId="268"/>
            <ac:spMk id="11" creationId="{18E9B1BF-F5FD-4042-AC72-EB564118973C}"/>
          </ac:spMkLst>
        </pc:spChg>
        <pc:spChg chg="add del mod">
          <ac:chgData name="7565jsh@naver.com" userId="a1393b6c4f1775a8" providerId="LiveId" clId="{D29B23D0-495E-4BBF-866A-19424A472D39}" dt="2020-11-22T09:01:42.526" v="2473"/>
          <ac:spMkLst>
            <pc:docMk/>
            <pc:sldMk cId="995345629" sldId="268"/>
            <ac:spMk id="12" creationId="{B9F4960A-0E2A-4336-A397-7F63F3B51B60}"/>
          </ac:spMkLst>
        </pc:spChg>
        <pc:spChg chg="add mod">
          <ac:chgData name="7565jsh@naver.com" userId="a1393b6c4f1775a8" providerId="LiveId" clId="{D29B23D0-495E-4BBF-866A-19424A472D39}" dt="2020-11-22T09:01:50.166" v="2481" actId="1076"/>
          <ac:spMkLst>
            <pc:docMk/>
            <pc:sldMk cId="995345629" sldId="268"/>
            <ac:spMk id="13" creationId="{AD1C5B4E-EEB7-4A58-AE7D-DABFC3FBC8E9}"/>
          </ac:spMkLst>
        </pc:spChg>
        <pc:spChg chg="add mod">
          <ac:chgData name="7565jsh@naver.com" userId="a1393b6c4f1775a8" providerId="LiveId" clId="{D29B23D0-495E-4BBF-866A-19424A472D39}" dt="2020-11-22T09:01:54.645" v="2485" actId="1076"/>
          <ac:spMkLst>
            <pc:docMk/>
            <pc:sldMk cId="995345629" sldId="268"/>
            <ac:spMk id="14" creationId="{2E09FDB8-562D-4663-85A7-68BE05345FD9}"/>
          </ac:spMkLst>
        </pc:spChg>
        <pc:spChg chg="add mod">
          <ac:chgData name="7565jsh@naver.com" userId="a1393b6c4f1775a8" providerId="LiveId" clId="{D29B23D0-495E-4BBF-866A-19424A472D39}" dt="2020-11-22T09:01:58.446" v="2488" actId="1076"/>
          <ac:spMkLst>
            <pc:docMk/>
            <pc:sldMk cId="995345629" sldId="268"/>
            <ac:spMk id="15" creationId="{B774C606-88E2-4519-BFA0-B9B6DA4B22F2}"/>
          </ac:spMkLst>
        </pc:spChg>
        <pc:spChg chg="add mod">
          <ac:chgData name="7565jsh@naver.com" userId="a1393b6c4f1775a8" providerId="LiveId" clId="{D29B23D0-495E-4BBF-866A-19424A472D39}" dt="2020-11-22T09:04:40.109" v="2592" actId="1076"/>
          <ac:spMkLst>
            <pc:docMk/>
            <pc:sldMk cId="995345629" sldId="268"/>
            <ac:spMk id="16" creationId="{63A5BE1F-8EB6-49C5-BA28-0C0005610226}"/>
          </ac:spMkLst>
        </pc:spChg>
        <pc:spChg chg="mod topLvl">
          <ac:chgData name="7565jsh@naver.com" userId="a1393b6c4f1775a8" providerId="LiveId" clId="{D29B23D0-495E-4BBF-866A-19424A472D39}" dt="2020-11-22T12:49:38.213" v="2902" actId="164"/>
          <ac:spMkLst>
            <pc:docMk/>
            <pc:sldMk cId="995345629" sldId="268"/>
            <ac:spMk id="21" creationId="{1B141023-D024-40F6-A540-DF4D505AEDC9}"/>
          </ac:spMkLst>
        </pc:spChg>
        <pc:spChg chg="mod">
          <ac:chgData name="7565jsh@naver.com" userId="a1393b6c4f1775a8" providerId="LiveId" clId="{D29B23D0-495E-4BBF-866A-19424A472D39}" dt="2020-11-22T09:05:07.053" v="2618" actId="165"/>
          <ac:spMkLst>
            <pc:docMk/>
            <pc:sldMk cId="995345629" sldId="268"/>
            <ac:spMk id="22" creationId="{5F9AF3CD-78DB-4EAE-A4A4-987495AFEEC2}"/>
          </ac:spMkLst>
        </pc:spChg>
        <pc:spChg chg="mod">
          <ac:chgData name="7565jsh@naver.com" userId="a1393b6c4f1775a8" providerId="LiveId" clId="{D29B23D0-495E-4BBF-866A-19424A472D39}" dt="2020-11-22T09:05:07.053" v="2618" actId="165"/>
          <ac:spMkLst>
            <pc:docMk/>
            <pc:sldMk cId="995345629" sldId="268"/>
            <ac:spMk id="23" creationId="{45EF9C61-820E-4676-8E91-C207D7E80404}"/>
          </ac:spMkLst>
        </pc:spChg>
        <pc:spChg chg="add mod">
          <ac:chgData name="7565jsh@naver.com" userId="a1393b6c4f1775a8" providerId="LiveId" clId="{D29B23D0-495E-4BBF-866A-19424A472D39}" dt="2020-11-22T09:08:44.221" v="2695" actId="1076"/>
          <ac:spMkLst>
            <pc:docMk/>
            <pc:sldMk cId="995345629" sldId="268"/>
            <ac:spMk id="24" creationId="{C0547AF0-EA10-4A3B-AF9C-C83DFEDE0E61}"/>
          </ac:spMkLst>
        </pc:spChg>
        <pc:spChg chg="add mod">
          <ac:chgData name="7565jsh@naver.com" userId="a1393b6c4f1775a8" providerId="LiveId" clId="{D29B23D0-495E-4BBF-866A-19424A472D39}" dt="2020-11-22T09:09:19.945" v="2793" actId="20577"/>
          <ac:spMkLst>
            <pc:docMk/>
            <pc:sldMk cId="995345629" sldId="268"/>
            <ac:spMk id="25" creationId="{16EF1575-E7C2-4050-8707-7370150D3352}"/>
          </ac:spMkLst>
        </pc:spChg>
        <pc:spChg chg="add del mod">
          <ac:chgData name="7565jsh@naver.com" userId="a1393b6c4f1775a8" providerId="LiveId" clId="{D29B23D0-495E-4BBF-866A-19424A472D39}" dt="2020-11-22T14:57:44.186" v="7614" actId="478"/>
          <ac:spMkLst>
            <pc:docMk/>
            <pc:sldMk cId="995345629" sldId="268"/>
            <ac:spMk id="26" creationId="{AC2B0216-74A8-42C3-A8BD-7947C42F3689}"/>
          </ac:spMkLst>
        </pc:spChg>
        <pc:spChg chg="add mod">
          <ac:chgData name="7565jsh@naver.com" userId="a1393b6c4f1775a8" providerId="LiveId" clId="{D29B23D0-495E-4BBF-866A-19424A472D39}" dt="2020-11-22T09:14:22.324" v="2895"/>
          <ac:spMkLst>
            <pc:docMk/>
            <pc:sldMk cId="995345629" sldId="268"/>
            <ac:spMk id="27" creationId="{78B275D6-37A8-4295-91E1-87888B739566}"/>
          </ac:spMkLst>
        </pc:spChg>
        <pc:grpChg chg="add mod">
          <ac:chgData name="7565jsh@naver.com" userId="a1393b6c4f1775a8" providerId="LiveId" clId="{D29B23D0-495E-4BBF-866A-19424A472D39}" dt="2020-11-22T12:49:42.037" v="2904" actId="12788"/>
          <ac:grpSpMkLst>
            <pc:docMk/>
            <pc:sldMk cId="995345629" sldId="268"/>
            <ac:grpSpMk id="4" creationId="{2AED3B56-DC4E-4652-A808-D43D78828205}"/>
          </ac:grpSpMkLst>
        </pc:grpChg>
        <pc:grpChg chg="del mod">
          <ac:chgData name="7565jsh@naver.com" userId="a1393b6c4f1775a8" providerId="LiveId" clId="{D29B23D0-495E-4BBF-866A-19424A472D39}" dt="2020-11-22T09:05:07.053" v="2618" actId="165"/>
          <ac:grpSpMkLst>
            <pc:docMk/>
            <pc:sldMk cId="995345629" sldId="268"/>
            <ac:grpSpMk id="17" creationId="{6998373C-7F72-4155-A401-4C3F76CEF845}"/>
          </ac:grpSpMkLst>
        </pc:grpChg>
        <pc:grpChg chg="mod topLvl">
          <ac:chgData name="7565jsh@naver.com" userId="a1393b6c4f1775a8" providerId="LiveId" clId="{D29B23D0-495E-4BBF-866A-19424A472D39}" dt="2020-11-22T09:08:21.009" v="2654" actId="12788"/>
          <ac:grpSpMkLst>
            <pc:docMk/>
            <pc:sldMk cId="995345629" sldId="268"/>
            <ac:grpSpMk id="18" creationId="{BA00C2A6-EBC2-4C32-B03C-C3A3B4DB66D6}"/>
          </ac:grpSpMkLst>
        </pc:grpChg>
        <pc:grpChg chg="add del mod topLvl">
          <ac:chgData name="7565jsh@naver.com" userId="a1393b6c4f1775a8" providerId="LiveId" clId="{D29B23D0-495E-4BBF-866A-19424A472D39}" dt="2020-11-22T12:49:28.483" v="2896" actId="478"/>
          <ac:grpSpMkLst>
            <pc:docMk/>
            <pc:sldMk cId="995345629" sldId="268"/>
            <ac:grpSpMk id="19" creationId="{E788746F-8CC9-4767-A17E-6301503F6CD2}"/>
          </ac:grpSpMkLst>
        </pc:grpChg>
        <pc:picChg chg="add del mod">
          <ac:chgData name="7565jsh@naver.com" userId="a1393b6c4f1775a8" providerId="LiveId" clId="{D29B23D0-495E-4BBF-866A-19424A472D39}" dt="2020-11-22T14:57:43.490" v="7613" actId="478"/>
          <ac:picMkLst>
            <pc:docMk/>
            <pc:sldMk cId="995345629" sldId="268"/>
            <ac:picMk id="3" creationId="{2614A1F8-2807-47D0-BF7D-34F9E9C2EE31}"/>
          </ac:picMkLst>
        </pc:picChg>
        <pc:picChg chg="del mod topLvl">
          <ac:chgData name="7565jsh@naver.com" userId="a1393b6c4f1775a8" providerId="LiveId" clId="{D29B23D0-495E-4BBF-866A-19424A472D39}" dt="2020-11-22T12:49:28.483" v="2896" actId="478"/>
          <ac:picMkLst>
            <pc:docMk/>
            <pc:sldMk cId="995345629" sldId="268"/>
            <ac:picMk id="20" creationId="{BDADE0AD-F284-4921-B75C-0EFCEA46A8C7}"/>
          </ac:picMkLst>
        </pc:picChg>
        <pc:picChg chg="add mod">
          <ac:chgData name="7565jsh@naver.com" userId="a1393b6c4f1775a8" providerId="LiveId" clId="{D29B23D0-495E-4BBF-866A-19424A472D39}" dt="2020-11-22T12:49:46.753" v="2910" actId="1037"/>
          <ac:picMkLst>
            <pc:docMk/>
            <pc:sldMk cId="995345629" sldId="268"/>
            <ac:picMk id="28" creationId="{46A2553C-E81E-48BE-A12F-0490B8EBD06B}"/>
          </ac:picMkLst>
        </pc:picChg>
      </pc:sldChg>
      <pc:sldChg chg="addSp delSp modSp add del mod setBg">
        <pc:chgData name="7565jsh@naver.com" userId="a1393b6c4f1775a8" providerId="LiveId" clId="{D29B23D0-495E-4BBF-866A-19424A472D39}" dt="2020-11-22T14:58:29.672" v="7616" actId="47"/>
        <pc:sldMkLst>
          <pc:docMk/>
          <pc:sldMk cId="2952731667" sldId="269"/>
        </pc:sldMkLst>
        <pc:spChg chg="add del">
          <ac:chgData name="7565jsh@naver.com" userId="a1393b6c4f1775a8" providerId="LiveId" clId="{D29B23D0-495E-4BBF-866A-19424A472D39}" dt="2020-11-22T09:10:50.732" v="2850" actId="478"/>
          <ac:spMkLst>
            <pc:docMk/>
            <pc:sldMk cId="2952731667" sldId="269"/>
            <ac:spMk id="2" creationId="{23C5E94C-F40E-41C6-B57B-63DEB2F90AF5}"/>
          </ac:spMkLst>
        </pc:spChg>
        <pc:spChg chg="add del mod">
          <ac:chgData name="7565jsh@naver.com" userId="a1393b6c4f1775a8" providerId="LiveId" clId="{D29B23D0-495E-4BBF-866A-19424A472D39}" dt="2020-11-22T09:10:54.050" v="2853"/>
          <ac:spMkLst>
            <pc:docMk/>
            <pc:sldMk cId="2952731667" sldId="269"/>
            <ac:spMk id="5" creationId="{81E91829-485C-40DD-9206-2C2504FBC4D4}"/>
          </ac:spMkLst>
        </pc:spChg>
        <pc:spChg chg="mod">
          <ac:chgData name="7565jsh@naver.com" userId="a1393b6c4f1775a8" providerId="LiveId" clId="{D29B23D0-495E-4BBF-866A-19424A472D39}" dt="2020-11-22T09:10:48.356" v="2848"/>
          <ac:spMkLst>
            <pc:docMk/>
            <pc:sldMk cId="2952731667" sldId="269"/>
            <ac:spMk id="6" creationId="{37D5111E-AE29-4DE5-9E6C-5B0F1452F122}"/>
          </ac:spMkLst>
        </pc:spChg>
        <pc:spChg chg="add del">
          <ac:chgData name="7565jsh@naver.com" userId="a1393b6c4f1775a8" providerId="LiveId" clId="{D29B23D0-495E-4BBF-866A-19424A472D39}" dt="2020-11-22T09:10:50.732" v="2850" actId="478"/>
          <ac:spMkLst>
            <pc:docMk/>
            <pc:sldMk cId="2952731667" sldId="269"/>
            <ac:spMk id="12" creationId="{2CA8BEA8-953A-46D4-9AD3-5C2329CC5D7A}"/>
          </ac:spMkLst>
        </pc:spChg>
        <pc:grpChg chg="add del">
          <ac:chgData name="7565jsh@naver.com" userId="a1393b6c4f1775a8" providerId="LiveId" clId="{D29B23D0-495E-4BBF-866A-19424A472D39}" dt="2020-11-22T09:10:50.732" v="2850" actId="478"/>
          <ac:grpSpMkLst>
            <pc:docMk/>
            <pc:sldMk cId="2952731667" sldId="269"/>
            <ac:grpSpMk id="11" creationId="{E33CC5D6-256E-46B7-8325-E9201E702084}"/>
          </ac:grpSpMkLst>
        </pc:grpChg>
      </pc:sldChg>
      <pc:sldChg chg="new del">
        <pc:chgData name="7565jsh@naver.com" userId="a1393b6c4f1775a8" providerId="LiveId" clId="{D29B23D0-495E-4BBF-866A-19424A472D39}" dt="2020-11-22T09:10:34.600" v="2832" actId="47"/>
        <pc:sldMkLst>
          <pc:docMk/>
          <pc:sldMk cId="3454666007" sldId="269"/>
        </pc:sldMkLst>
      </pc:sldChg>
      <pc:sldChg chg="addSp delSp modSp add mod setBg">
        <pc:chgData name="7565jsh@naver.com" userId="a1393b6c4f1775a8" providerId="LiveId" clId="{D29B23D0-495E-4BBF-866A-19424A472D39}" dt="2020-11-22T12:57:23.754" v="3158" actId="1035"/>
        <pc:sldMkLst>
          <pc:docMk/>
          <pc:sldMk cId="4033676653" sldId="270"/>
        </pc:sldMkLst>
        <pc:spChg chg="mod topLvl">
          <ac:chgData name="7565jsh@naver.com" userId="a1393b6c4f1775a8" providerId="LiveId" clId="{D29B23D0-495E-4BBF-866A-19424A472D39}" dt="2020-11-22T12:54:49.523" v="3072" actId="1076"/>
          <ac:spMkLst>
            <pc:docMk/>
            <pc:sldMk cId="4033676653" sldId="270"/>
            <ac:spMk id="4" creationId="{551BB067-C6E1-4511-B57C-6CAB46A71B62}"/>
          </ac:spMkLst>
        </pc:spChg>
        <pc:spChg chg="add del mod or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0" creationId="{36852177-C952-4858-8E3B-C68D75395247}"/>
          </ac:spMkLst>
        </pc:spChg>
        <pc:spChg chg="add del mod">
          <ac:chgData name="7565jsh@naver.com" userId="a1393b6c4f1775a8" providerId="LiveId" clId="{D29B23D0-495E-4BBF-866A-19424A472D39}" dt="2020-11-22T12:53:20.703" v="3049" actId="478"/>
          <ac:spMkLst>
            <pc:docMk/>
            <pc:sldMk cId="4033676653" sldId="270"/>
            <ac:spMk id="11" creationId="{59CB7BE2-ECA2-404D-B633-4B649F072982}"/>
          </ac:spMkLst>
        </pc:spChg>
        <pc:spChg chg="add del mo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2" creationId="{50A8D79C-00E1-4308-9BA9-E3A6AC5E856B}"/>
          </ac:spMkLst>
        </pc:spChg>
        <pc:spChg chg="del">
          <ac:chgData name="7565jsh@naver.com" userId="a1393b6c4f1775a8" providerId="LiveId" clId="{D29B23D0-495E-4BBF-866A-19424A472D39}" dt="2020-11-22T12:52:07.672" v="2957" actId="478"/>
          <ac:spMkLst>
            <pc:docMk/>
            <pc:sldMk cId="4033676653" sldId="270"/>
            <ac:spMk id="13" creationId="{4B5DE7C0-417B-4EFD-8CA4-E4B75050FF8E}"/>
          </ac:spMkLst>
        </pc:spChg>
        <pc:spChg chg="add del mo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4" creationId="{FD9D0873-616E-48EB-AF36-EDB61E49223E}"/>
          </ac:spMkLst>
        </pc:spChg>
        <pc:spChg chg="mod">
          <ac:chgData name="7565jsh@naver.com" userId="a1393b6c4f1775a8" providerId="LiveId" clId="{D29B23D0-495E-4BBF-866A-19424A472D39}" dt="2020-11-22T12:54:36.710" v="3069" actId="404"/>
          <ac:spMkLst>
            <pc:docMk/>
            <pc:sldMk cId="4033676653" sldId="270"/>
            <ac:spMk id="15" creationId="{86D83CDC-CE52-4D49-A141-8357D2C888B0}"/>
          </ac:spMkLst>
        </pc:spChg>
        <pc:spChg chg="add del mod">
          <ac:chgData name="7565jsh@naver.com" userId="a1393b6c4f1775a8" providerId="LiveId" clId="{D29B23D0-495E-4BBF-866A-19424A472D39}" dt="2020-11-22T12:56:09.035" v="3085" actId="478"/>
          <ac:spMkLst>
            <pc:docMk/>
            <pc:sldMk cId="4033676653" sldId="270"/>
            <ac:spMk id="16" creationId="{335FB84D-84ED-44F6-AB77-016E2127B97B}"/>
          </ac:spMkLst>
        </pc:spChg>
        <pc:spChg chg="add del mod">
          <ac:chgData name="7565jsh@naver.com" userId="a1393b6c4f1775a8" providerId="LiveId" clId="{D29B23D0-495E-4BBF-866A-19424A472D39}" dt="2020-11-22T12:55:40.860" v="3081" actId="478"/>
          <ac:spMkLst>
            <pc:docMk/>
            <pc:sldMk cId="4033676653" sldId="270"/>
            <ac:spMk id="17" creationId="{0B3AE0D9-9C0E-4122-912F-0270506E5082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22" creationId="{CD93DD81-1CA1-4DBD-8CF7-CCA383F1E6A0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3" creationId="{B9416769-097F-4789-90E1-A83882422FA3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4" creationId="{C2DA6825-A6B8-4156-911C-A69ADA691E66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27" creationId="{1572DF71-F91F-466F-A227-BCB6E38154F7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8" creationId="{AA79BC96-F997-4082-812C-68C97DDDB588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29" creationId="{CDCEE6ED-88F6-4358-B4A2-A1A80063A8ED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32" creationId="{931122C8-5257-41B9-812D-DE2303D9E88A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3" creationId="{7CEABA81-4779-4D8D-BCEE-391218AD1806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4" creationId="{E832D7F6-69B6-4FC7-9D85-0F8975A13CBE}"/>
          </ac:spMkLst>
        </pc:spChg>
        <pc:spChg chg="mod topLvl">
          <ac:chgData name="7565jsh@naver.com" userId="a1393b6c4f1775a8" providerId="LiveId" clId="{D29B23D0-495E-4BBF-866A-19424A472D39}" dt="2020-11-22T12:57:23.754" v="3158" actId="1035"/>
          <ac:spMkLst>
            <pc:docMk/>
            <pc:sldMk cId="4033676653" sldId="270"/>
            <ac:spMk id="37" creationId="{B757E4AC-FBB8-4BB7-8A85-819F813D6D0B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8" creationId="{E1D3C761-AF4F-446D-B3E5-C3FC61D1144B}"/>
          </ac:spMkLst>
        </pc:spChg>
        <pc:spChg chg="mod">
          <ac:chgData name="7565jsh@naver.com" userId="a1393b6c4f1775a8" providerId="LiveId" clId="{D29B23D0-495E-4BBF-866A-19424A472D39}" dt="2020-11-22T12:57:17.482" v="3152" actId="165"/>
          <ac:spMkLst>
            <pc:docMk/>
            <pc:sldMk cId="4033676653" sldId="270"/>
            <ac:spMk id="39" creationId="{973FB3F9-4619-4A59-85D3-BC188DC75C97}"/>
          </ac:spMkLst>
        </pc:spChg>
        <pc:grpChg chg="add mod topLvl">
          <ac:chgData name="7565jsh@naver.com" userId="a1393b6c4f1775a8" providerId="LiveId" clId="{D29B23D0-495E-4BBF-866A-19424A472D39}" dt="2020-11-22T12:54:49.523" v="3072" actId="1076"/>
          <ac:grpSpMkLst>
            <pc:docMk/>
            <pc:sldMk cId="4033676653" sldId="270"/>
            <ac:grpSpMk id="2" creationId="{5E589672-6CDF-4631-BAB3-9F830F2EB88D}"/>
          </ac:grpSpMkLst>
        </pc:grpChg>
        <pc:grpChg chg="add del mod">
          <ac:chgData name="7565jsh@naver.com" userId="a1393b6c4f1775a8" providerId="LiveId" clId="{D29B23D0-495E-4BBF-866A-19424A472D39}" dt="2020-11-22T12:54:16.914" v="3063" actId="165"/>
          <ac:grpSpMkLst>
            <pc:docMk/>
            <pc:sldMk cId="4033676653" sldId="270"/>
            <ac:grpSpMk id="3" creationId="{3B596771-7653-4E10-8282-11676539DC0E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5" creationId="{37B493AB-86E1-444A-8762-EDF0BDF52859}"/>
          </ac:grpSpMkLst>
        </pc:grpChg>
        <pc:grpChg chg="add del mod">
          <ac:chgData name="7565jsh@naver.com" userId="a1393b6c4f1775a8" providerId="LiveId" clId="{D29B23D0-495E-4BBF-866A-19424A472D39}" dt="2020-11-22T12:56:23.472" v="3089" actId="165"/>
          <ac:grpSpMkLst>
            <pc:docMk/>
            <pc:sldMk cId="4033676653" sldId="270"/>
            <ac:grpSpMk id="18" creationId="{CE4E2E9D-5347-4D58-9DE7-3AEEE529B61A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19" creationId="{366FC5C4-D2CB-4C98-94B0-E5DD1D7C8AB3}"/>
          </ac:grpSpMkLst>
        </pc:grpChg>
        <pc:grpChg chg="del mod">
          <ac:chgData name="7565jsh@naver.com" userId="a1393b6c4f1775a8" providerId="LiveId" clId="{D29B23D0-495E-4BBF-866A-19424A472D39}" dt="2020-11-22T12:55:43.113" v="3082" actId="478"/>
          <ac:grpSpMkLst>
            <pc:docMk/>
            <pc:sldMk cId="4033676653" sldId="270"/>
            <ac:grpSpMk id="20" creationId="{8B40B923-3690-4036-A611-586D2F18BB57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25" creationId="{C4D059B8-7554-483C-A06C-A8AA8010FA3F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26" creationId="{9D9139C8-A265-4925-8271-74EDBC14DCFE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0" creationId="{956C4600-551E-4B0C-8535-07DB196E8C66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1" creationId="{07D16FEA-47A0-4182-A8D3-9E1DE0FC438B}"/>
          </ac:grpSpMkLst>
        </pc:grpChg>
        <pc:grpChg chg="add del mod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5" creationId="{7E5BA49A-7F5A-454F-B9CA-C79A29DEF46E}"/>
          </ac:grpSpMkLst>
        </pc:grpChg>
        <pc:grpChg chg="mod topLvl">
          <ac:chgData name="7565jsh@naver.com" userId="a1393b6c4f1775a8" providerId="LiveId" clId="{D29B23D0-495E-4BBF-866A-19424A472D39}" dt="2020-11-22T12:57:17.482" v="3152" actId="165"/>
          <ac:grpSpMkLst>
            <pc:docMk/>
            <pc:sldMk cId="4033676653" sldId="270"/>
            <ac:grpSpMk id="36" creationId="{0A44AC67-337A-4078-A55E-723978C32A9E}"/>
          </ac:grpSpMkLst>
        </pc:grpChg>
        <pc:picChg chg="mod">
          <ac:chgData name="7565jsh@naver.com" userId="a1393b6c4f1775a8" providerId="LiveId" clId="{D29B23D0-495E-4BBF-866A-19424A472D39}" dt="2020-11-22T12:54:16.914" v="3063" actId="165"/>
          <ac:picMkLst>
            <pc:docMk/>
            <pc:sldMk cId="4033676653" sldId="270"/>
            <ac:picMk id="7" creationId="{C2EADD53-FFD8-4D5A-8CAD-8097D04615AD}"/>
          </ac:picMkLst>
        </pc:picChg>
        <pc:picChg chg="add del mod">
          <ac:chgData name="7565jsh@naver.com" userId="a1393b6c4f1775a8" providerId="LiveId" clId="{D29B23D0-495E-4BBF-866A-19424A472D39}" dt="2020-11-22T12:50:30.126" v="2914"/>
          <ac:picMkLst>
            <pc:docMk/>
            <pc:sldMk cId="4033676653" sldId="270"/>
            <ac:picMk id="8" creationId="{0EEB6970-024D-40AE-927F-2075E37903E5}"/>
          </ac:picMkLst>
        </pc:picChg>
        <pc:picChg chg="del mod">
          <ac:chgData name="7565jsh@naver.com" userId="a1393b6c4f1775a8" providerId="LiveId" clId="{D29B23D0-495E-4BBF-866A-19424A472D39}" dt="2020-11-22T12:55:43.113" v="3082" actId="478"/>
          <ac:picMkLst>
            <pc:docMk/>
            <pc:sldMk cId="4033676653" sldId="270"/>
            <ac:picMk id="21" creationId="{EFE7BCCF-931F-4F72-BF61-481411A252EE}"/>
          </ac:picMkLst>
        </pc:picChg>
        <pc:picChg chg="mod">
          <ac:chgData name="7565jsh@naver.com" userId="a1393b6c4f1775a8" providerId="LiveId" clId="{D29B23D0-495E-4BBF-866A-19424A472D39}" dt="2020-11-22T12:55:09.184" v="3076" actId="1076"/>
          <ac:picMkLst>
            <pc:docMk/>
            <pc:sldMk cId="4033676653" sldId="270"/>
            <ac:picMk id="3074" creationId="{20A51204-7619-4C1C-AB9B-3E5E5F540F08}"/>
          </ac:picMkLst>
        </pc:picChg>
      </pc:sldChg>
      <pc:sldChg chg="addSp delSp modSp add mod setBg">
        <pc:chgData name="7565jsh@naver.com" userId="a1393b6c4f1775a8" providerId="LiveId" clId="{D29B23D0-495E-4BBF-866A-19424A472D39}" dt="2020-11-25T14:20:53.619" v="9301" actId="165"/>
        <pc:sldMkLst>
          <pc:docMk/>
          <pc:sldMk cId="64664662" sldId="271"/>
        </pc:sldMkLst>
        <pc:spChg chg="mod">
          <ac:chgData name="7565jsh@naver.com" userId="a1393b6c4f1775a8" providerId="LiveId" clId="{D29B23D0-495E-4BBF-866A-19424A472D39}" dt="2020-11-22T14:13:34.666" v="6438" actId="1076"/>
          <ac:spMkLst>
            <pc:docMk/>
            <pc:sldMk cId="64664662" sldId="271"/>
            <ac:spMk id="2" creationId="{23C5E94C-F40E-41C6-B57B-63DEB2F90AF5}"/>
          </ac:spMkLst>
        </pc:spChg>
        <pc:spChg chg="del mod">
          <ac:chgData name="7565jsh@naver.com" userId="a1393b6c4f1775a8" providerId="LiveId" clId="{D29B23D0-495E-4BBF-866A-19424A472D39}" dt="2020-11-22T14:06:15.277" v="5361" actId="478"/>
          <ac:spMkLst>
            <pc:docMk/>
            <pc:sldMk cId="64664662" sldId="271"/>
            <ac:spMk id="5" creationId="{81E91829-485C-40DD-9206-2C2504FBC4D4}"/>
          </ac:spMkLst>
        </pc:spChg>
        <pc:spChg chg="mod topLvl">
          <ac:chgData name="7565jsh@naver.com" userId="a1393b6c4f1775a8" providerId="LiveId" clId="{D29B23D0-495E-4BBF-866A-19424A472D39}" dt="2020-11-25T14:20:53.619" v="9301" actId="165"/>
          <ac:spMkLst>
            <pc:docMk/>
            <pc:sldMk cId="64664662" sldId="271"/>
            <ac:spMk id="13" creationId="{5A899900-8598-4427-85B6-3D61E369201F}"/>
          </ac:spMkLst>
        </pc:spChg>
        <pc:spChg chg="add mod ord">
          <ac:chgData name="7565jsh@naver.com" userId="a1393b6c4f1775a8" providerId="LiveId" clId="{D29B23D0-495E-4BBF-866A-19424A472D39}" dt="2020-11-22T14:14:21.691" v="6453" actId="166"/>
          <ac:spMkLst>
            <pc:docMk/>
            <pc:sldMk cId="64664662" sldId="271"/>
            <ac:spMk id="16" creationId="{993AA1DE-6570-4B73-8C5E-62AD7B33BCD4}"/>
          </ac:spMkLst>
        </pc:spChg>
        <pc:spChg chg="add mod">
          <ac:chgData name="7565jsh@naver.com" userId="a1393b6c4f1775a8" providerId="LiveId" clId="{D29B23D0-495E-4BBF-866A-19424A472D39}" dt="2020-11-22T14:13:41.498" v="6439" actId="1076"/>
          <ac:spMkLst>
            <pc:docMk/>
            <pc:sldMk cId="64664662" sldId="271"/>
            <ac:spMk id="22" creationId="{07E9ADEA-B586-4F30-8BC5-63D053F6397E}"/>
          </ac:spMkLst>
        </pc:spChg>
        <pc:spChg chg="add mod topLvl">
          <ac:chgData name="7565jsh@naver.com" userId="a1393b6c4f1775a8" providerId="LiveId" clId="{D29B23D0-495E-4BBF-866A-19424A472D39}" dt="2020-11-25T14:20:47.959" v="9300" actId="165"/>
          <ac:spMkLst>
            <pc:docMk/>
            <pc:sldMk cId="64664662" sldId="271"/>
            <ac:spMk id="28" creationId="{43B7D086-2790-46C2-887A-67FDA3728689}"/>
          </ac:spMkLst>
        </pc:spChg>
        <pc:spChg chg="add mod topLvl">
          <ac:chgData name="7565jsh@naver.com" userId="a1393b6c4f1775a8" providerId="LiveId" clId="{D29B23D0-495E-4BBF-866A-19424A472D39}" dt="2020-11-25T14:20:53.619" v="9301" actId="165"/>
          <ac:spMkLst>
            <pc:docMk/>
            <pc:sldMk cId="64664662" sldId="271"/>
            <ac:spMk id="29" creationId="{FFE0FB3C-DFE8-4114-B372-B2819F2117FD}"/>
          </ac:spMkLst>
        </pc:spChg>
        <pc:spChg chg="add mod">
          <ac:chgData name="7565jsh@naver.com" userId="a1393b6c4f1775a8" providerId="LiveId" clId="{D29B23D0-495E-4BBF-866A-19424A472D39}" dt="2020-11-22T14:05:46.186" v="5356" actId="14100"/>
          <ac:spMkLst>
            <pc:docMk/>
            <pc:sldMk cId="64664662" sldId="271"/>
            <ac:spMk id="32" creationId="{5B6131F0-4EF1-491B-B2BA-33374101733E}"/>
          </ac:spMkLst>
        </pc:spChg>
        <pc:spChg chg="add mod">
          <ac:chgData name="7565jsh@naver.com" userId="a1393b6c4f1775a8" providerId="LiveId" clId="{D29B23D0-495E-4BBF-866A-19424A472D39}" dt="2020-11-22T14:13:25.064" v="6436"/>
          <ac:spMkLst>
            <pc:docMk/>
            <pc:sldMk cId="64664662" sldId="271"/>
            <ac:spMk id="34" creationId="{BC95BE96-1933-4FF1-A173-B9987B2A2CCC}"/>
          </ac:spMkLst>
        </pc:spChg>
        <pc:spChg chg="add mod ord">
          <ac:chgData name="7565jsh@naver.com" userId="a1393b6c4f1775a8" providerId="LiveId" clId="{D29B23D0-495E-4BBF-866A-19424A472D39}" dt="2020-11-22T14:14:16.730" v="6452" actId="167"/>
          <ac:spMkLst>
            <pc:docMk/>
            <pc:sldMk cId="64664662" sldId="271"/>
            <ac:spMk id="35" creationId="{48BE642A-0C6F-46A5-918B-50B9709C3371}"/>
          </ac:spMkLst>
        </pc:spChg>
        <pc:spChg chg="add mod ord">
          <ac:chgData name="7565jsh@naver.com" userId="a1393b6c4f1775a8" providerId="LiveId" clId="{D29B23D0-495E-4BBF-866A-19424A472D39}" dt="2020-11-22T14:14:16.730" v="6452" actId="167"/>
          <ac:spMkLst>
            <pc:docMk/>
            <pc:sldMk cId="64664662" sldId="271"/>
            <ac:spMk id="36" creationId="{8AFEEE32-C976-48AA-B4CB-9F92A12C8911}"/>
          </ac:spMkLst>
        </pc:spChg>
        <pc:spChg chg="add mod">
          <ac:chgData name="7565jsh@naver.com" userId="a1393b6c4f1775a8" providerId="LiveId" clId="{D29B23D0-495E-4BBF-866A-19424A472D39}" dt="2020-11-22T14:14:51.660" v="6472" actId="1035"/>
          <ac:spMkLst>
            <pc:docMk/>
            <pc:sldMk cId="64664662" sldId="271"/>
            <ac:spMk id="37" creationId="{56B4CA6E-4009-467E-8461-48B20D4104C9}"/>
          </ac:spMkLst>
        </pc:spChg>
        <pc:spChg chg="add mod">
          <ac:chgData name="7565jsh@naver.com" userId="a1393b6c4f1775a8" providerId="LiveId" clId="{D29B23D0-495E-4BBF-866A-19424A472D39}" dt="2020-11-22T14:14:50.588" v="6470" actId="1035"/>
          <ac:spMkLst>
            <pc:docMk/>
            <pc:sldMk cId="64664662" sldId="271"/>
            <ac:spMk id="38" creationId="{31D2AD4D-6831-41D0-8EE4-ED1E39A292CD}"/>
          </ac:spMkLst>
        </pc:spChg>
        <pc:grpChg chg="add del mod topLvl">
          <ac:chgData name="7565jsh@naver.com" userId="a1393b6c4f1775a8" providerId="LiveId" clId="{D29B23D0-495E-4BBF-866A-19424A472D39}" dt="2020-11-25T14:20:53.619" v="9301" actId="165"/>
          <ac:grpSpMkLst>
            <pc:docMk/>
            <pc:sldMk cId="64664662" sldId="271"/>
            <ac:grpSpMk id="30" creationId="{2C170802-F84B-4DD3-BFC3-30125E4057BC}"/>
          </ac:grpSpMkLst>
        </pc:grpChg>
        <pc:grpChg chg="add del mod ord">
          <ac:chgData name="7565jsh@naver.com" userId="a1393b6c4f1775a8" providerId="LiveId" clId="{D29B23D0-495E-4BBF-866A-19424A472D39}" dt="2020-11-25T14:20:47.959" v="9300" actId="165"/>
          <ac:grpSpMkLst>
            <pc:docMk/>
            <pc:sldMk cId="64664662" sldId="271"/>
            <ac:grpSpMk id="31" creationId="{075844A6-CDF3-450B-83EC-564BC9BBA0B6}"/>
          </ac:grpSpMkLst>
        </pc:grpChg>
        <pc:grpChg chg="add mod ord">
          <ac:chgData name="7565jsh@naver.com" userId="a1393b6c4f1775a8" providerId="LiveId" clId="{D29B23D0-495E-4BBF-866A-19424A472D39}" dt="2020-11-22T14:14:28.752" v="6454" actId="166"/>
          <ac:grpSpMkLst>
            <pc:docMk/>
            <pc:sldMk cId="64664662" sldId="271"/>
            <ac:grpSpMk id="33" creationId="{D8B7CE13-F797-404B-8C8B-37F3E645F5CE}"/>
          </ac:grpSpMkLst>
        </pc:grpChg>
        <pc:picChg chg="del">
          <ac:chgData name="7565jsh@naver.com" userId="a1393b6c4f1775a8" providerId="LiveId" clId="{D29B23D0-495E-4BBF-866A-19424A472D39}" dt="2020-11-22T13:37:17.837" v="4645" actId="478"/>
          <ac:picMkLst>
            <pc:docMk/>
            <pc:sldMk cId="64664662" sldId="271"/>
            <ac:picMk id="15" creationId="{8601027E-73AF-4A64-B2AD-04E8BE3122B2}"/>
          </ac:picMkLst>
        </pc:picChg>
        <pc:picChg chg="del">
          <ac:chgData name="7565jsh@naver.com" userId="a1393b6c4f1775a8" providerId="LiveId" clId="{D29B23D0-495E-4BBF-866A-19424A472D39}" dt="2020-11-22T13:37:19.459" v="4646" actId="478"/>
          <ac:picMkLst>
            <pc:docMk/>
            <pc:sldMk cId="64664662" sldId="271"/>
            <ac:picMk id="17" creationId="{80902272-BAA8-4227-A5B8-82B0190A34A1}"/>
          </ac:picMkLst>
        </pc:picChg>
        <pc:picChg chg="add del mod">
          <ac:chgData name="7565jsh@naver.com" userId="a1393b6c4f1775a8" providerId="LiveId" clId="{D29B23D0-495E-4BBF-866A-19424A472D39}" dt="2020-11-22T13:51:21.294" v="4924" actId="478"/>
          <ac:picMkLst>
            <pc:docMk/>
            <pc:sldMk cId="64664662" sldId="271"/>
            <ac:picMk id="18" creationId="{880D0953-C016-4115-9494-75DAF56C9D60}"/>
          </ac:picMkLst>
        </pc:picChg>
        <pc:picChg chg="add del mod">
          <ac:chgData name="7565jsh@naver.com" userId="a1393b6c4f1775a8" providerId="LiveId" clId="{D29B23D0-495E-4BBF-866A-19424A472D39}" dt="2020-11-22T13:57:00.913" v="5066" actId="478"/>
          <ac:picMkLst>
            <pc:docMk/>
            <pc:sldMk cId="64664662" sldId="271"/>
            <ac:picMk id="20" creationId="{27D92972-4C9C-4810-ABA2-BE9B7B6B7C82}"/>
          </ac:picMkLst>
        </pc:picChg>
        <pc:picChg chg="add mod topLvl">
          <ac:chgData name="7565jsh@naver.com" userId="a1393b6c4f1775a8" providerId="LiveId" clId="{D29B23D0-495E-4BBF-866A-19424A472D39}" dt="2020-11-25T14:20:53.619" v="9301" actId="165"/>
          <ac:picMkLst>
            <pc:docMk/>
            <pc:sldMk cId="64664662" sldId="271"/>
            <ac:picMk id="24" creationId="{E47EBDBE-0735-45E5-B71A-44ED292F0D31}"/>
          </ac:picMkLst>
        </pc:picChg>
        <pc:picChg chg="add mod">
          <ac:chgData name="7565jsh@naver.com" userId="a1393b6c4f1775a8" providerId="LiveId" clId="{D29B23D0-495E-4BBF-866A-19424A472D39}" dt="2020-11-22T14:13:41.498" v="6439" actId="1076"/>
          <ac:picMkLst>
            <pc:docMk/>
            <pc:sldMk cId="64664662" sldId="271"/>
            <ac:picMk id="26" creationId="{4058639B-759F-48E2-91B7-E3117547ECF0}"/>
          </ac:picMkLst>
        </pc:picChg>
      </pc:sldChg>
      <pc:sldChg chg="addSp delSp modSp add mod setBg">
        <pc:chgData name="7565jsh@naver.com" userId="a1393b6c4f1775a8" providerId="LiveId" clId="{D29B23D0-495E-4BBF-866A-19424A472D39}" dt="2020-11-25T15:31:53.759" v="10916" actId="1037"/>
        <pc:sldMkLst>
          <pc:docMk/>
          <pc:sldMk cId="1331695899" sldId="272"/>
        </pc:sldMkLst>
        <pc:spChg chg="mod">
          <ac:chgData name="7565jsh@naver.com" userId="a1393b6c4f1775a8" providerId="LiveId" clId="{D29B23D0-495E-4BBF-866A-19424A472D39}" dt="2020-11-22T14:54:18.345" v="7596"/>
          <ac:spMkLst>
            <pc:docMk/>
            <pc:sldMk cId="1331695899" sldId="272"/>
            <ac:spMk id="2" creationId="{23C5E94C-F40E-41C6-B57B-63DEB2F90AF5}"/>
          </ac:spMkLst>
        </pc:spChg>
        <pc:spChg chg="del mod">
          <ac:chgData name="7565jsh@naver.com" userId="a1393b6c4f1775a8" providerId="LiveId" clId="{D29B23D0-495E-4BBF-866A-19424A472D39}" dt="2020-11-25T15:29:42.570" v="10861" actId="478"/>
          <ac:spMkLst>
            <pc:docMk/>
            <pc:sldMk cId="1331695899" sldId="272"/>
            <ac:spMk id="12" creationId="{2CA8BEA8-953A-46D4-9AD3-5C2329CC5D7A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3" creationId="{1D474F6E-7F6F-3847-A347-2D80D7D925FC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4" creationId="{91E383A3-200B-3A4C-805C-2EB758597F79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5" creationId="{2619F6BA-177B-C744-AEC6-F5E59AF048BE}"/>
          </ac:spMkLst>
        </pc:spChg>
        <pc:spChg chg="mod">
          <ac:chgData name="7565jsh@naver.com" userId="a1393b6c4f1775a8" providerId="LiveId" clId="{D29B23D0-495E-4BBF-866A-19424A472D39}" dt="2020-11-25T15:30:47.246" v="10868" actId="1076"/>
          <ac:spMkLst>
            <pc:docMk/>
            <pc:sldMk cId="1331695899" sldId="272"/>
            <ac:spMk id="26" creationId="{C284A87D-C1BD-294E-AFCB-D8D7E2DAF8CB}"/>
          </ac:spMkLst>
        </pc:spChg>
        <pc:spChg chg="mod">
          <ac:chgData name="7565jsh@naver.com" userId="a1393b6c4f1775a8" providerId="LiveId" clId="{D29B23D0-495E-4BBF-866A-19424A472D39}" dt="2020-11-25T15:30:29.494" v="10863"/>
          <ac:spMkLst>
            <pc:docMk/>
            <pc:sldMk cId="1331695899" sldId="272"/>
            <ac:spMk id="31" creationId="{92903E15-6EEC-454D-8CC5-EF305C338B26}"/>
          </ac:spMkLst>
        </pc:spChg>
        <pc:spChg chg="mod">
          <ac:chgData name="7565jsh@naver.com" userId="a1393b6c4f1775a8" providerId="LiveId" clId="{D29B23D0-495E-4BBF-866A-19424A472D39}" dt="2020-11-25T15:30:29.494" v="10863"/>
          <ac:spMkLst>
            <pc:docMk/>
            <pc:sldMk cId="1331695899" sldId="272"/>
            <ac:spMk id="32" creationId="{3F235C26-B55C-4568-83E1-BF007991C7FB}"/>
          </ac:spMkLst>
        </pc:spChg>
        <pc:spChg chg="mod">
          <ac:chgData name="7565jsh@naver.com" userId="a1393b6c4f1775a8" providerId="LiveId" clId="{D29B23D0-495E-4BBF-866A-19424A472D39}" dt="2020-11-25T15:30:29.494" v="10863"/>
          <ac:spMkLst>
            <pc:docMk/>
            <pc:sldMk cId="1331695899" sldId="272"/>
            <ac:spMk id="33" creationId="{F2C6D18E-C839-453A-AC33-D7D2D246C12E}"/>
          </ac:spMkLst>
        </pc:spChg>
        <pc:grpChg chg="mod">
          <ac:chgData name="7565jsh@naver.com" userId="a1393b6c4f1775a8" providerId="LiveId" clId="{D29B23D0-495E-4BBF-866A-19424A472D39}" dt="2020-11-25T15:30:35.783" v="10866" actId="12788"/>
          <ac:grpSpMkLst>
            <pc:docMk/>
            <pc:sldMk cId="1331695899" sldId="272"/>
            <ac:grpSpMk id="11" creationId="{E33CC5D6-256E-46B7-8325-E9201E702084}"/>
          </ac:grpSpMkLst>
        </pc:grpChg>
        <pc:grpChg chg="add del mod">
          <ac:chgData name="7565jsh@naver.com" userId="a1393b6c4f1775a8" providerId="LiveId" clId="{D29B23D0-495E-4BBF-866A-19424A472D39}" dt="2020-11-25T15:30:40.098" v="10867" actId="478"/>
          <ac:grpSpMkLst>
            <pc:docMk/>
            <pc:sldMk cId="1331695899" sldId="272"/>
            <ac:grpSpMk id="27" creationId="{8AFB7701-6F22-4DF9-A823-079FB342A48B}"/>
          </ac:grpSpMkLst>
        </pc:grpChg>
        <pc:grpChg chg="mod">
          <ac:chgData name="7565jsh@naver.com" userId="a1393b6c4f1775a8" providerId="LiveId" clId="{D29B23D0-495E-4BBF-866A-19424A472D39}" dt="2020-11-25T15:30:29.494" v="10863"/>
          <ac:grpSpMkLst>
            <pc:docMk/>
            <pc:sldMk cId="1331695899" sldId="272"/>
            <ac:grpSpMk id="28" creationId="{D702E162-9692-4151-B82F-ECBE2B216A1E}"/>
          </ac:grpSpMkLst>
        </pc:grpChg>
        <pc:grpChg chg="mod">
          <ac:chgData name="7565jsh@naver.com" userId="a1393b6c4f1775a8" providerId="LiveId" clId="{D29B23D0-495E-4BBF-866A-19424A472D39}" dt="2020-11-25T15:30:29.494" v="10863"/>
          <ac:grpSpMkLst>
            <pc:docMk/>
            <pc:sldMk cId="1331695899" sldId="272"/>
            <ac:grpSpMk id="29" creationId="{E76CA3D0-78FE-4F1F-BBEB-AF800BE502BA}"/>
          </ac:grpSpMkLst>
        </pc:grpChg>
        <pc:picChg chg="mod">
          <ac:chgData name="7565jsh@naver.com" userId="a1393b6c4f1775a8" providerId="LiveId" clId="{D29B23D0-495E-4BBF-866A-19424A472D39}" dt="2020-11-25T15:30:47.246" v="10868" actId="1076"/>
          <ac:picMkLst>
            <pc:docMk/>
            <pc:sldMk cId="1331695899" sldId="272"/>
            <ac:picMk id="4" creationId="{603D0EAC-1787-F34B-A227-A346B072B3F2}"/>
          </ac:picMkLst>
        </pc:picChg>
        <pc:picChg chg="add del mod modCrop">
          <ac:chgData name="7565jsh@naver.com" userId="a1393b6c4f1775a8" providerId="LiveId" clId="{D29B23D0-495E-4BBF-866A-19424A472D39}" dt="2020-11-25T14:52:28.594" v="9676" actId="21"/>
          <ac:picMkLst>
            <pc:docMk/>
            <pc:sldMk cId="1331695899" sldId="272"/>
            <ac:picMk id="5" creationId="{FE234EC4-D300-4DC0-B8F8-55706279AC8E}"/>
          </ac:picMkLst>
        </pc:picChg>
        <pc:picChg chg="mod">
          <ac:chgData name="7565jsh@naver.com" userId="a1393b6c4f1775a8" providerId="LiveId" clId="{D29B23D0-495E-4BBF-866A-19424A472D39}" dt="2020-11-25T15:31:46.591" v="10914" actId="1037"/>
          <ac:picMkLst>
            <pc:docMk/>
            <pc:sldMk cId="1331695899" sldId="272"/>
            <ac:picMk id="15" creationId="{7DFCDEB5-7E94-9844-8C32-9DDD7BD0EBB3}"/>
          </ac:picMkLst>
        </pc:picChg>
        <pc:picChg chg="mod">
          <ac:chgData name="7565jsh@naver.com" userId="a1393b6c4f1775a8" providerId="LiveId" clId="{D29B23D0-495E-4BBF-866A-19424A472D39}" dt="2020-11-25T15:31:53.759" v="10916" actId="1037"/>
          <ac:picMkLst>
            <pc:docMk/>
            <pc:sldMk cId="1331695899" sldId="272"/>
            <ac:picMk id="20" creationId="{FC71CD88-6D72-294E-852A-6AAE3BD65B64}"/>
          </ac:picMkLst>
        </pc:picChg>
        <pc:picChg chg="mod">
          <ac:chgData name="7565jsh@naver.com" userId="a1393b6c4f1775a8" providerId="LiveId" clId="{D29B23D0-495E-4BBF-866A-19424A472D39}" dt="2020-11-25T15:31:27.733" v="10895" actId="1037"/>
          <ac:picMkLst>
            <pc:docMk/>
            <pc:sldMk cId="1331695899" sldId="272"/>
            <ac:picMk id="21" creationId="{F0752264-1CC9-9B43-AE08-FF7B0E5BD3A6}"/>
          </ac:picMkLst>
        </pc:picChg>
        <pc:picChg chg="mod">
          <ac:chgData name="7565jsh@naver.com" userId="a1393b6c4f1775a8" providerId="LiveId" clId="{D29B23D0-495E-4BBF-866A-19424A472D39}" dt="2020-11-25T15:31:24.935" v="10894" actId="1038"/>
          <ac:picMkLst>
            <pc:docMk/>
            <pc:sldMk cId="1331695899" sldId="272"/>
            <ac:picMk id="22" creationId="{D2D490DF-03F1-2E48-8F6A-C04D5006140A}"/>
          </ac:picMkLst>
        </pc:picChg>
        <pc:picChg chg="mod">
          <ac:chgData name="7565jsh@naver.com" userId="a1393b6c4f1775a8" providerId="LiveId" clId="{D29B23D0-495E-4BBF-866A-19424A472D39}" dt="2020-11-25T15:30:29.494" v="10863"/>
          <ac:picMkLst>
            <pc:docMk/>
            <pc:sldMk cId="1331695899" sldId="272"/>
            <ac:picMk id="30" creationId="{68834456-554A-4111-9135-4D45E752C247}"/>
          </ac:picMkLst>
        </pc:picChg>
      </pc:sldChg>
      <pc:sldChg chg="addSp delSp modSp add mod setBg">
        <pc:chgData name="7565jsh@naver.com" userId="a1393b6c4f1775a8" providerId="LiveId" clId="{D29B23D0-495E-4BBF-866A-19424A472D39}" dt="2020-11-25T15:57:42.371" v="11975" actId="207"/>
        <pc:sldMkLst>
          <pc:docMk/>
          <pc:sldMk cId="425072585" sldId="273"/>
        </pc:sldMkLst>
        <pc:spChg chg="add mod">
          <ac:chgData name="7565jsh@naver.com" userId="a1393b6c4f1775a8" providerId="LiveId" clId="{D29B23D0-495E-4BBF-866A-19424A472D39}" dt="2020-11-25T15:32:51.238" v="10933" actId="1076"/>
          <ac:spMkLst>
            <pc:docMk/>
            <pc:sldMk cId="425072585" sldId="273"/>
            <ac:spMk id="2" creationId="{A6118677-7468-41CB-AB10-5D8D516130FC}"/>
          </ac:spMkLst>
        </pc:spChg>
        <pc:spChg chg="mod topLvl">
          <ac:chgData name="7565jsh@naver.com" userId="a1393b6c4f1775a8" providerId="LiveId" clId="{D29B23D0-495E-4BBF-866A-19424A472D39}" dt="2020-11-25T15:32:13.813" v="10923" actId="164"/>
          <ac:spMkLst>
            <pc:docMk/>
            <pc:sldMk cId="425072585" sldId="273"/>
            <ac:spMk id="21" creationId="{1B141023-D024-40F6-A540-DF4D505AEDC9}"/>
          </ac:spMkLst>
        </pc:spChg>
        <pc:spChg chg="mod ord">
          <ac:chgData name="7565jsh@naver.com" userId="a1393b6c4f1775a8" providerId="LiveId" clId="{D29B23D0-495E-4BBF-866A-19424A472D39}" dt="2020-11-25T14:25:22.198" v="9377" actId="164"/>
          <ac:spMkLst>
            <pc:docMk/>
            <pc:sldMk cId="425072585" sldId="273"/>
            <ac:spMk id="26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20:05.164" v="9275" actId="478"/>
          <ac:spMkLst>
            <pc:docMk/>
            <pc:sldMk cId="425072585" sldId="273"/>
            <ac:spMk id="33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00:24.368" v="9129" actId="478"/>
          <ac:spMkLst>
            <pc:docMk/>
            <pc:sldMk cId="425072585" sldId="273"/>
            <ac:spMk id="34" creationId="{00000000-0000-0000-0000-000000000000}"/>
          </ac:spMkLst>
        </pc:spChg>
        <pc:spChg chg="add mod">
          <ac:chgData name="7565jsh@naver.com" userId="a1393b6c4f1775a8" providerId="LiveId" clId="{D29B23D0-495E-4BBF-866A-19424A472D39}" dt="2020-11-25T15:32:51.238" v="10933" actId="1076"/>
          <ac:spMkLst>
            <pc:docMk/>
            <pc:sldMk cId="425072585" sldId="273"/>
            <ac:spMk id="38" creationId="{D448CC9C-387B-470B-AF10-7E5372A6F011}"/>
          </ac:spMkLst>
        </pc:spChg>
        <pc:spChg chg="del">
          <ac:chgData name="7565jsh@naver.com" userId="a1393b6c4f1775a8" providerId="LiveId" clId="{D29B23D0-495E-4BBF-866A-19424A472D39}" dt="2020-11-25T14:20:04.036" v="9274" actId="478"/>
          <ac:spMkLst>
            <pc:docMk/>
            <pc:sldMk cId="425072585" sldId="273"/>
            <ac:spMk id="39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16:26.875" v="9195" actId="478"/>
          <ac:spMkLst>
            <pc:docMk/>
            <pc:sldMk cId="425072585" sldId="273"/>
            <ac:spMk id="41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5:47:19.164" v="11319" actId="1076"/>
          <ac:spMkLst>
            <pc:docMk/>
            <pc:sldMk cId="425072585" sldId="273"/>
            <ac:spMk id="42" creationId="{BE897A70-908D-4F1F-84BB-4CE2B8A4C00F}"/>
          </ac:spMkLst>
        </pc:spChg>
        <pc:spChg chg="del">
          <ac:chgData name="7565jsh@naver.com" userId="a1393b6c4f1775a8" providerId="LiveId" clId="{D29B23D0-495E-4BBF-866A-19424A472D39}" dt="2020-11-25T14:21:46.732" v="9320" actId="478"/>
          <ac:spMkLst>
            <pc:docMk/>
            <pc:sldMk cId="425072585" sldId="273"/>
            <ac:spMk id="43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21:47.785" v="9321" actId="478"/>
          <ac:spMkLst>
            <pc:docMk/>
            <pc:sldMk cId="425072585" sldId="273"/>
            <ac:spMk id="44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20:02.929" v="9273" actId="478"/>
          <ac:spMkLst>
            <pc:docMk/>
            <pc:sldMk cId="425072585" sldId="273"/>
            <ac:spMk id="45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47:19.164" v="11319" actId="1076"/>
          <ac:spMkLst>
            <pc:docMk/>
            <pc:sldMk cId="425072585" sldId="273"/>
            <ac:spMk id="46" creationId="{2BE0292C-DBD7-4CFF-AE6B-1BED32E3EC95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48" creationId="{A498C9EA-EA34-4AB8-876B-3D6F735AD9FC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49" creationId="{FAACE4A5-157E-4AE4-AFA6-58458978D199}"/>
          </ac:spMkLst>
        </pc:spChg>
        <pc:spChg chg="del">
          <ac:chgData name="7565jsh@naver.com" userId="a1393b6c4f1775a8" providerId="LiveId" clId="{D29B23D0-495E-4BBF-866A-19424A472D39}" dt="2020-11-25T14:23:05.700" v="9346" actId="478"/>
          <ac:spMkLst>
            <pc:docMk/>
            <pc:sldMk cId="425072585" sldId="273"/>
            <ac:spMk id="53" creationId="{00000000-0000-0000-0000-000000000000}"/>
          </ac:spMkLst>
        </pc:spChg>
        <pc:spChg chg="del">
          <ac:chgData name="7565jsh@naver.com" userId="a1393b6c4f1775a8" providerId="LiveId" clId="{D29B23D0-495E-4BBF-866A-19424A472D39}" dt="2020-11-25T14:22:06.435" v="9325" actId="478"/>
          <ac:spMkLst>
            <pc:docMk/>
            <pc:sldMk cId="425072585" sldId="273"/>
            <ac:spMk id="54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4:28:26.895" v="9420" actId="478"/>
          <ac:spMkLst>
            <pc:docMk/>
            <pc:sldMk cId="425072585" sldId="273"/>
            <ac:spMk id="55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2:51.238" v="10933" actId="1076"/>
          <ac:spMkLst>
            <pc:docMk/>
            <pc:sldMk cId="425072585" sldId="273"/>
            <ac:spMk id="56" creationId="{AC2B0216-74A8-42C3-A8BD-7947C42F3689}"/>
          </ac:spMkLst>
        </pc:spChg>
        <pc:spChg chg="mod ord">
          <ac:chgData name="7565jsh@naver.com" userId="a1393b6c4f1775a8" providerId="LiveId" clId="{D29B23D0-495E-4BBF-866A-19424A472D39}" dt="2020-11-25T15:47:19.164" v="11319" actId="1076"/>
          <ac:spMkLst>
            <pc:docMk/>
            <pc:sldMk cId="425072585" sldId="273"/>
            <ac:spMk id="57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8:26.873" v="11026"/>
          <ac:spMkLst>
            <pc:docMk/>
            <pc:sldMk cId="425072585" sldId="273"/>
            <ac:spMk id="61" creationId="{F76BDF8F-E316-490F-8BD8-D1CCB6BE6C73}"/>
          </ac:spMkLst>
        </pc:spChg>
        <pc:spChg chg="del mod">
          <ac:chgData name="7565jsh@naver.com" userId="a1393b6c4f1775a8" providerId="LiveId" clId="{D29B23D0-495E-4BBF-866A-19424A472D39}" dt="2020-11-25T14:26:02.509" v="9385" actId="478"/>
          <ac:spMkLst>
            <pc:docMk/>
            <pc:sldMk cId="425072585" sldId="273"/>
            <ac:spMk id="64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25:27.499" v="9380" actId="478"/>
          <ac:spMkLst>
            <pc:docMk/>
            <pc:sldMk cId="425072585" sldId="273"/>
            <ac:spMk id="65" creationId="{AC2B0216-74A8-42C3-A8BD-7947C42F3689}"/>
          </ac:spMkLst>
        </pc:spChg>
        <pc:spChg chg="del mod">
          <ac:chgData name="7565jsh@naver.com" userId="a1393b6c4f1775a8" providerId="LiveId" clId="{D29B23D0-495E-4BBF-866A-19424A472D39}" dt="2020-11-25T14:30:31.968" v="9455" actId="478"/>
          <ac:spMkLst>
            <pc:docMk/>
            <pc:sldMk cId="425072585" sldId="273"/>
            <ac:spMk id="66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67" creationId="{7F29C2D3-540B-4626-9673-4BA0184C35A3}"/>
          </ac:spMkLst>
        </pc:spChg>
        <pc:spChg chg="del mod">
          <ac:chgData name="7565jsh@naver.com" userId="a1393b6c4f1775a8" providerId="LiveId" clId="{D29B23D0-495E-4BBF-866A-19424A472D39}" dt="2020-11-25T14:30:01.292" v="9447" actId="478"/>
          <ac:spMkLst>
            <pc:docMk/>
            <pc:sldMk cId="425072585" sldId="273"/>
            <ac:spMk id="68" creationId="{AC2B0216-74A8-42C3-A8BD-7947C42F3689}"/>
          </ac:spMkLst>
        </pc:spChg>
        <pc:spChg chg="mod">
          <ac:chgData name="7565jsh@naver.com" userId="a1393b6c4f1775a8" providerId="LiveId" clId="{D29B23D0-495E-4BBF-866A-19424A472D39}" dt="2020-11-25T15:32:36.767" v="10930" actId="14100"/>
          <ac:spMkLst>
            <pc:docMk/>
            <pc:sldMk cId="425072585" sldId="273"/>
            <ac:spMk id="69" creationId="{7FFB3FF4-E2D9-498A-B190-CDA61203405E}"/>
          </ac:spMkLst>
        </pc:spChg>
        <pc:spChg chg="add mod">
          <ac:chgData name="7565jsh@naver.com" userId="a1393b6c4f1775a8" providerId="LiveId" clId="{D29B23D0-495E-4BBF-866A-19424A472D39}" dt="2020-11-25T14:25:22.198" v="9377" actId="164"/>
          <ac:spMkLst>
            <pc:docMk/>
            <pc:sldMk cId="425072585" sldId="273"/>
            <ac:spMk id="72" creationId="{1AD46DF3-45DD-4AAB-97D6-64B4355F004C}"/>
          </ac:spMkLst>
        </pc:spChg>
        <pc:spChg chg="del">
          <ac:chgData name="7565jsh@naver.com" userId="a1393b6c4f1775a8" providerId="LiveId" clId="{D29B23D0-495E-4BBF-866A-19424A472D39}" dt="2020-11-25T14:22:34.180" v="9335" actId="478"/>
          <ac:spMkLst>
            <pc:docMk/>
            <pc:sldMk cId="425072585" sldId="273"/>
            <ac:spMk id="73" creationId="{00000000-0000-0000-0000-000000000000}"/>
          </ac:spMkLst>
        </pc:spChg>
        <pc:spChg chg="del">
          <ac:chgData name="7565jsh@naver.com" userId="a1393b6c4f1775a8" providerId="LiveId" clId="{D29B23D0-495E-4BBF-866A-19424A472D39}" dt="2020-11-25T14:22:35.488" v="9336" actId="478"/>
          <ac:spMkLst>
            <pc:docMk/>
            <pc:sldMk cId="425072585" sldId="273"/>
            <ac:spMk id="74" creationId="{00000000-0000-0000-0000-000000000000}"/>
          </ac:spMkLst>
        </pc:spChg>
        <pc:spChg chg="del mod ord">
          <ac:chgData name="7565jsh@naver.com" userId="a1393b6c4f1775a8" providerId="LiveId" clId="{D29B23D0-495E-4BBF-866A-19424A472D39}" dt="2020-11-25T15:42:54.345" v="11150" actId="478"/>
          <ac:spMkLst>
            <pc:docMk/>
            <pc:sldMk cId="425072585" sldId="273"/>
            <ac:spMk id="75" creationId="{AC2B0216-74A8-42C3-A8BD-7947C42F3689}"/>
          </ac:spMkLst>
        </pc:spChg>
        <pc:spChg chg="del mod ord">
          <ac:chgData name="7565jsh@naver.com" userId="a1393b6c4f1775a8" providerId="LiveId" clId="{D29B23D0-495E-4BBF-866A-19424A472D39}" dt="2020-11-25T15:45:14.357" v="11257" actId="478"/>
          <ac:spMkLst>
            <pc:docMk/>
            <pc:sldMk cId="425072585" sldId="273"/>
            <ac:spMk id="76" creationId="{AC2B0216-74A8-42C3-A8BD-7947C42F3689}"/>
          </ac:spMkLst>
        </pc:spChg>
        <pc:spChg chg="add del mod">
          <ac:chgData name="7565jsh@naver.com" userId="a1393b6c4f1775a8" providerId="LiveId" clId="{D29B23D0-495E-4BBF-866A-19424A472D39}" dt="2020-11-25T14:24:30.278" v="9371" actId="478"/>
          <ac:spMkLst>
            <pc:docMk/>
            <pc:sldMk cId="425072585" sldId="273"/>
            <ac:spMk id="77" creationId="{78408840-4EEF-4ED7-BEFF-84E6CCEA471C}"/>
          </ac:spMkLst>
        </pc:spChg>
        <pc:spChg chg="add mod">
          <ac:chgData name="7565jsh@naver.com" userId="a1393b6c4f1775a8" providerId="LiveId" clId="{D29B23D0-495E-4BBF-866A-19424A472D39}" dt="2020-11-25T14:34:08.787" v="9502" actId="1076"/>
          <ac:spMkLst>
            <pc:docMk/>
            <pc:sldMk cId="425072585" sldId="273"/>
            <ac:spMk id="78" creationId="{E7A67C61-59CF-462E-815E-2EAB8E1B378F}"/>
          </ac:spMkLst>
        </pc:spChg>
        <pc:spChg chg="add mod">
          <ac:chgData name="7565jsh@naver.com" userId="a1393b6c4f1775a8" providerId="LiveId" clId="{D29B23D0-495E-4BBF-866A-19424A472D39}" dt="2020-11-25T14:34:08.787" v="9502" actId="1076"/>
          <ac:spMkLst>
            <pc:docMk/>
            <pc:sldMk cId="425072585" sldId="273"/>
            <ac:spMk id="79" creationId="{47F12A69-0CEE-4EAE-93B1-8DDD54C651CB}"/>
          </ac:spMkLst>
        </pc:spChg>
        <pc:spChg chg="mod">
          <ac:chgData name="7565jsh@naver.com" userId="a1393b6c4f1775a8" providerId="LiveId" clId="{D29B23D0-495E-4BBF-866A-19424A472D39}" dt="2020-11-25T14:25:23.091" v="9378"/>
          <ac:spMkLst>
            <pc:docMk/>
            <pc:sldMk cId="425072585" sldId="273"/>
            <ac:spMk id="81" creationId="{361B1022-DB95-4953-9757-8D9C4ED163B0}"/>
          </ac:spMkLst>
        </pc:spChg>
        <pc:spChg chg="mod">
          <ac:chgData name="7565jsh@naver.com" userId="a1393b6c4f1775a8" providerId="LiveId" clId="{D29B23D0-495E-4BBF-866A-19424A472D39}" dt="2020-11-25T14:25:23.091" v="9378"/>
          <ac:spMkLst>
            <pc:docMk/>
            <pc:sldMk cId="425072585" sldId="273"/>
            <ac:spMk id="82" creationId="{26E1F9D6-45FC-4F51-B876-06AC8259EB8B}"/>
          </ac:spMkLst>
        </pc:spChg>
        <pc:spChg chg="mod">
          <ac:chgData name="7565jsh@naver.com" userId="a1393b6c4f1775a8" providerId="LiveId" clId="{D29B23D0-495E-4BBF-866A-19424A472D39}" dt="2020-11-25T14:26:23.074" v="9393"/>
          <ac:spMkLst>
            <pc:docMk/>
            <pc:sldMk cId="425072585" sldId="273"/>
            <ac:spMk id="84" creationId="{BB8BEF74-E4EF-470A-9CBA-28A66A5BEF19}"/>
          </ac:spMkLst>
        </pc:spChg>
        <pc:spChg chg="mod">
          <ac:chgData name="7565jsh@naver.com" userId="a1393b6c4f1775a8" providerId="LiveId" clId="{D29B23D0-495E-4BBF-866A-19424A472D39}" dt="2020-11-25T14:26:23.074" v="9393"/>
          <ac:spMkLst>
            <pc:docMk/>
            <pc:sldMk cId="425072585" sldId="273"/>
            <ac:spMk id="85" creationId="{C311BDE4-0D46-4BE9-AB74-8F5D491BBCAA}"/>
          </ac:spMkLst>
        </pc:spChg>
        <pc:spChg chg="mod">
          <ac:chgData name="7565jsh@naver.com" userId="a1393b6c4f1775a8" providerId="LiveId" clId="{D29B23D0-495E-4BBF-866A-19424A472D39}" dt="2020-11-25T14:26:44.734" v="9399"/>
          <ac:spMkLst>
            <pc:docMk/>
            <pc:sldMk cId="425072585" sldId="273"/>
            <ac:spMk id="87" creationId="{EF83F461-5012-4D5F-88C4-9F673259791E}"/>
          </ac:spMkLst>
        </pc:spChg>
        <pc:spChg chg="mod">
          <ac:chgData name="7565jsh@naver.com" userId="a1393b6c4f1775a8" providerId="LiveId" clId="{D29B23D0-495E-4BBF-866A-19424A472D39}" dt="2020-11-25T14:26:44.734" v="9399"/>
          <ac:spMkLst>
            <pc:docMk/>
            <pc:sldMk cId="425072585" sldId="273"/>
            <ac:spMk id="88" creationId="{DFE51C82-17E9-46FB-BAFE-3447F72CC248}"/>
          </ac:spMkLst>
        </pc:spChg>
        <pc:spChg chg="add mod">
          <ac:chgData name="7565jsh@naver.com" userId="a1393b6c4f1775a8" providerId="LiveId" clId="{D29B23D0-495E-4BBF-866A-19424A472D39}" dt="2020-11-25T14:26:53.476" v="9404" actId="164"/>
          <ac:spMkLst>
            <pc:docMk/>
            <pc:sldMk cId="425072585" sldId="273"/>
            <ac:spMk id="89" creationId="{4633D188-FD20-4790-9E6A-4C3477D23489}"/>
          </ac:spMkLst>
        </pc:spChg>
        <pc:spChg chg="add mod">
          <ac:chgData name="7565jsh@naver.com" userId="a1393b6c4f1775a8" providerId="LiveId" clId="{D29B23D0-495E-4BBF-866A-19424A472D39}" dt="2020-11-25T14:26:53.476" v="9404" actId="164"/>
          <ac:spMkLst>
            <pc:docMk/>
            <pc:sldMk cId="425072585" sldId="273"/>
            <ac:spMk id="90" creationId="{3C2487C2-E706-4329-B9F0-4B937C512A3B}"/>
          </ac:spMkLst>
        </pc:spChg>
        <pc:spChg chg="mod topLvl">
          <ac:chgData name="7565jsh@naver.com" userId="a1393b6c4f1775a8" providerId="LiveId" clId="{D29B23D0-495E-4BBF-866A-19424A472D39}" dt="2020-11-25T14:35:03.229" v="9507" actId="1076"/>
          <ac:spMkLst>
            <pc:docMk/>
            <pc:sldMk cId="425072585" sldId="273"/>
            <ac:spMk id="92" creationId="{77320FA7-649A-4F59-AD21-8E14ADF19034}"/>
          </ac:spMkLst>
        </pc:spChg>
        <pc:spChg chg="mod topLvl">
          <ac:chgData name="7565jsh@naver.com" userId="a1393b6c4f1775a8" providerId="LiveId" clId="{D29B23D0-495E-4BBF-866A-19424A472D39}" dt="2020-11-25T14:35:03.229" v="9507" actId="1076"/>
          <ac:spMkLst>
            <pc:docMk/>
            <pc:sldMk cId="425072585" sldId="273"/>
            <ac:spMk id="93" creationId="{57B498E4-A993-4E47-B634-6433CC874DEC}"/>
          </ac:spMkLst>
        </pc:spChg>
        <pc:spChg chg="add mod">
          <ac:chgData name="7565jsh@naver.com" userId="a1393b6c4f1775a8" providerId="LiveId" clId="{D29B23D0-495E-4BBF-866A-19424A472D39}" dt="2020-11-25T14:35:27.516" v="9513" actId="1076"/>
          <ac:spMkLst>
            <pc:docMk/>
            <pc:sldMk cId="425072585" sldId="273"/>
            <ac:spMk id="94" creationId="{854DE773-A73C-417A-8FEA-C4F82C4DBB9D}"/>
          </ac:spMkLst>
        </pc:spChg>
        <pc:spChg chg="add mod">
          <ac:chgData name="7565jsh@naver.com" userId="a1393b6c4f1775a8" providerId="LiveId" clId="{D29B23D0-495E-4BBF-866A-19424A472D39}" dt="2020-11-25T14:35:27.516" v="9513" actId="1076"/>
          <ac:spMkLst>
            <pc:docMk/>
            <pc:sldMk cId="425072585" sldId="273"/>
            <ac:spMk id="95" creationId="{3D063C61-478B-4E64-9B3B-A6A7CD643536}"/>
          </ac:spMkLst>
        </pc:spChg>
        <pc:spChg chg="add del mod topLvl">
          <ac:chgData name="7565jsh@naver.com" userId="a1393b6c4f1775a8" providerId="LiveId" clId="{D29B23D0-495E-4BBF-866A-19424A472D39}" dt="2020-11-25T15:45:13.281" v="11256" actId="478"/>
          <ac:spMkLst>
            <pc:docMk/>
            <pc:sldMk cId="425072585" sldId="273"/>
            <ac:spMk id="96" creationId="{FF4C699B-BA54-4597-BBBA-99E6FBF019DD}"/>
          </ac:spMkLst>
        </pc:spChg>
        <pc:spChg chg="add del mod topLvl">
          <ac:chgData name="7565jsh@naver.com" userId="a1393b6c4f1775a8" providerId="LiveId" clId="{D29B23D0-495E-4BBF-866A-19424A472D39}" dt="2020-11-25T15:42:53.227" v="11149" actId="478"/>
          <ac:spMkLst>
            <pc:docMk/>
            <pc:sldMk cId="425072585" sldId="273"/>
            <ac:spMk id="97" creationId="{273694CA-A6D2-4446-9DB2-27F3B3E70044}"/>
          </ac:spMkLst>
        </pc:spChg>
        <pc:spChg chg="mod">
          <ac:chgData name="7565jsh@naver.com" userId="a1393b6c4f1775a8" providerId="LiveId" clId="{D29B23D0-495E-4BBF-866A-19424A472D39}" dt="2020-11-25T15:32:05.800" v="10917"/>
          <ac:spMkLst>
            <pc:docMk/>
            <pc:sldMk cId="425072585" sldId="273"/>
            <ac:spMk id="102" creationId="{0E50C47B-0771-4CE9-8300-69467D1F4D2D}"/>
          </ac:spMkLst>
        </pc:spChg>
        <pc:spChg chg="mod">
          <ac:chgData name="7565jsh@naver.com" userId="a1393b6c4f1775a8" providerId="LiveId" clId="{D29B23D0-495E-4BBF-866A-19424A472D39}" dt="2020-11-25T15:32:05.800" v="10917"/>
          <ac:spMkLst>
            <pc:docMk/>
            <pc:sldMk cId="425072585" sldId="273"/>
            <ac:spMk id="103" creationId="{8BEFCFB6-3DB2-4569-AF6F-EEDD65C9DF48}"/>
          </ac:spMkLst>
        </pc:spChg>
        <pc:spChg chg="mod">
          <ac:chgData name="7565jsh@naver.com" userId="a1393b6c4f1775a8" providerId="LiveId" clId="{D29B23D0-495E-4BBF-866A-19424A472D39}" dt="2020-11-25T15:32:05.800" v="10917"/>
          <ac:spMkLst>
            <pc:docMk/>
            <pc:sldMk cId="425072585" sldId="273"/>
            <ac:spMk id="104" creationId="{4CF74734-7730-42AD-86C2-8F02142CE280}"/>
          </ac:spMkLst>
        </pc:spChg>
        <pc:spChg chg="add del mod">
          <ac:chgData name="7565jsh@naver.com" userId="a1393b6c4f1775a8" providerId="LiveId" clId="{D29B23D0-495E-4BBF-866A-19424A472D39}" dt="2020-11-25T15:43:14.836" v="11158" actId="478"/>
          <ac:spMkLst>
            <pc:docMk/>
            <pc:sldMk cId="425072585" sldId="273"/>
            <ac:spMk id="105" creationId="{D8549E42-4B05-43CC-9577-6AE5308B1DCD}"/>
          </ac:spMkLst>
        </pc:spChg>
        <pc:spChg chg="mod">
          <ac:chgData name="7565jsh@naver.com" userId="a1393b6c4f1775a8" providerId="LiveId" clId="{D29B23D0-495E-4BBF-866A-19424A472D39}" dt="2020-11-25T15:50:48.543" v="11656" actId="14100"/>
          <ac:spMkLst>
            <pc:docMk/>
            <pc:sldMk cId="425072585" sldId="273"/>
            <ac:spMk id="107" creationId="{EAA8A933-2E55-4308-8B57-67B1C4CBFDF0}"/>
          </ac:spMkLst>
        </pc:spChg>
        <pc:spChg chg="mod">
          <ac:chgData name="7565jsh@naver.com" userId="a1393b6c4f1775a8" providerId="LiveId" clId="{D29B23D0-495E-4BBF-866A-19424A472D39}" dt="2020-11-25T15:48:09.369" v="11363"/>
          <ac:spMkLst>
            <pc:docMk/>
            <pc:sldMk cId="425072585" sldId="273"/>
            <ac:spMk id="108" creationId="{96D463AE-741D-4D73-A62F-A415F7D39142}"/>
          </ac:spMkLst>
        </pc:spChg>
        <pc:spChg chg="mod">
          <ac:chgData name="7565jsh@naver.com" userId="a1393b6c4f1775a8" providerId="LiveId" clId="{D29B23D0-495E-4BBF-866A-19424A472D39}" dt="2020-11-25T15:43:13.494" v="11157"/>
          <ac:spMkLst>
            <pc:docMk/>
            <pc:sldMk cId="425072585" sldId="273"/>
            <ac:spMk id="110" creationId="{0710F4C4-58FA-40D1-8EDF-D849016955AC}"/>
          </ac:spMkLst>
        </pc:spChg>
        <pc:spChg chg="mod">
          <ac:chgData name="7565jsh@naver.com" userId="a1393b6c4f1775a8" providerId="LiveId" clId="{D29B23D0-495E-4BBF-866A-19424A472D39}" dt="2020-11-25T15:43:38.678" v="11187" actId="1076"/>
          <ac:spMkLst>
            <pc:docMk/>
            <pc:sldMk cId="425072585" sldId="273"/>
            <ac:spMk id="111" creationId="{1DB0E983-BE20-43F7-8A45-0A0F370F9B74}"/>
          </ac:spMkLst>
        </pc:spChg>
        <pc:spChg chg="mod topLvl">
          <ac:chgData name="7565jsh@naver.com" userId="a1393b6c4f1775a8" providerId="LiveId" clId="{D29B23D0-495E-4BBF-866A-19424A472D39}" dt="2020-11-25T15:44:34.199" v="11202" actId="1076"/>
          <ac:spMkLst>
            <pc:docMk/>
            <pc:sldMk cId="425072585" sldId="273"/>
            <ac:spMk id="113" creationId="{635B0D1B-44E3-4836-BCF9-EF837B972B00}"/>
          </ac:spMkLst>
        </pc:spChg>
        <pc:spChg chg="mod topLvl">
          <ac:chgData name="7565jsh@naver.com" userId="a1393b6c4f1775a8" providerId="LiveId" clId="{D29B23D0-495E-4BBF-866A-19424A472D39}" dt="2020-11-25T15:44:34.199" v="11202" actId="1076"/>
          <ac:spMkLst>
            <pc:docMk/>
            <pc:sldMk cId="425072585" sldId="273"/>
            <ac:spMk id="114" creationId="{8096B5AF-D476-499B-B2B9-EF993B1B4347}"/>
          </ac:spMkLst>
        </pc:spChg>
        <pc:spChg chg="mod">
          <ac:chgData name="7565jsh@naver.com" userId="a1393b6c4f1775a8" providerId="LiveId" clId="{D29B23D0-495E-4BBF-866A-19424A472D39}" dt="2020-11-25T15:57:42.371" v="11975" actId="207"/>
          <ac:spMkLst>
            <pc:docMk/>
            <pc:sldMk cId="425072585" sldId="273"/>
            <ac:spMk id="116" creationId="{F19CC3D1-F6E7-49A7-8EC3-112BE8974F63}"/>
          </ac:spMkLst>
        </pc:spChg>
        <pc:spChg chg="mod">
          <ac:chgData name="7565jsh@naver.com" userId="a1393b6c4f1775a8" providerId="LiveId" clId="{D29B23D0-495E-4BBF-866A-19424A472D39}" dt="2020-11-25T15:46:48.911" v="11307" actId="404"/>
          <ac:spMkLst>
            <pc:docMk/>
            <pc:sldMk cId="425072585" sldId="273"/>
            <ac:spMk id="117" creationId="{0F7D73C7-5C22-4F1E-892F-6C96238D4692}"/>
          </ac:spMkLst>
        </pc:spChg>
        <pc:spChg chg="mod">
          <ac:chgData name="7565jsh@naver.com" userId="a1393b6c4f1775a8" providerId="LiveId" clId="{D29B23D0-495E-4BBF-866A-19424A472D39}" dt="2020-11-25T15:55:20.627" v="11813" actId="207"/>
          <ac:spMkLst>
            <pc:docMk/>
            <pc:sldMk cId="425072585" sldId="273"/>
            <ac:spMk id="119" creationId="{D0DD5D9D-83A1-497E-8697-D25E8F82B8C2}"/>
          </ac:spMkLst>
        </pc:spChg>
        <pc:spChg chg="mod">
          <ac:chgData name="7565jsh@naver.com" userId="a1393b6c4f1775a8" providerId="LiveId" clId="{D29B23D0-495E-4BBF-866A-19424A472D39}" dt="2020-11-25T15:51:17.541" v="11690" actId="1076"/>
          <ac:spMkLst>
            <pc:docMk/>
            <pc:sldMk cId="425072585" sldId="273"/>
            <ac:spMk id="120" creationId="{6849CFDF-1117-43BD-9930-23294128EE3A}"/>
          </ac:spMkLst>
        </pc:spChg>
        <pc:grpChg chg="add mod ord">
          <ac:chgData name="7565jsh@naver.com" userId="a1393b6c4f1775a8" providerId="LiveId" clId="{D29B23D0-495E-4BBF-866A-19424A472D39}" dt="2020-11-25T15:32:51.238" v="10933" actId="1076"/>
          <ac:grpSpMkLst>
            <pc:docMk/>
            <pc:sldMk cId="425072585" sldId="273"/>
            <ac:grpSpMk id="3" creationId="{4C77FC32-2282-4045-87CF-CB64E2174933}"/>
          </ac:grpSpMkLst>
        </pc:grpChg>
        <pc:grpChg chg="add mod">
          <ac:chgData name="7565jsh@naver.com" userId="a1393b6c4f1775a8" providerId="LiveId" clId="{D29B23D0-495E-4BBF-866A-19424A472D39}" dt="2020-11-25T15:47:19.164" v="11319" actId="1076"/>
          <ac:grpSpMkLst>
            <pc:docMk/>
            <pc:sldMk cId="425072585" sldId="273"/>
            <ac:grpSpMk id="4" creationId="{A6471A4C-B3C5-4B8E-8B3C-9D2EC206479C}"/>
          </ac:grpSpMkLst>
        </pc:grpChg>
        <pc:grpChg chg="add mod">
          <ac:chgData name="7565jsh@naver.com" userId="a1393b6c4f1775a8" providerId="LiveId" clId="{D29B23D0-495E-4BBF-866A-19424A472D39}" dt="2020-11-25T15:32:51.238" v="10933" actId="1076"/>
          <ac:grpSpMkLst>
            <pc:docMk/>
            <pc:sldMk cId="425072585" sldId="273"/>
            <ac:grpSpMk id="5" creationId="{DCB0F2EE-7566-4975-9006-BD2F24B7AE7A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6" creationId="{BF4FDD8A-B48D-4F1E-8D2F-55C98E7E417E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10" creationId="{A4792EBB-E007-49B4-B2A9-12D8C2785E55}"/>
          </ac:grpSpMkLst>
        </pc:grpChg>
        <pc:grpChg chg="add mod ord">
          <ac:chgData name="7565jsh@naver.com" userId="a1393b6c4f1775a8" providerId="LiveId" clId="{D29B23D0-495E-4BBF-866A-19424A472D39}" dt="2020-11-25T15:51:57.709" v="11703" actId="166"/>
          <ac:grpSpMkLst>
            <pc:docMk/>
            <pc:sldMk cId="425072585" sldId="273"/>
            <ac:grpSpMk id="11" creationId="{2302DECB-9064-4607-870B-D7DCC68B486B}"/>
          </ac:grpSpMkLst>
        </pc:grpChg>
        <pc:grpChg chg="add mod">
          <ac:chgData name="7565jsh@naver.com" userId="a1393b6c4f1775a8" providerId="LiveId" clId="{D29B23D0-495E-4BBF-866A-19424A472D39}" dt="2020-11-25T15:43:57.189" v="11194" actId="1076"/>
          <ac:grpSpMkLst>
            <pc:docMk/>
            <pc:sldMk cId="425072585" sldId="273"/>
            <ac:grpSpMk id="13" creationId="{723C7E7A-3CED-41A8-8489-064CF1F1E90C}"/>
          </ac:grpSpMkLst>
        </pc:grpChg>
        <pc:grpChg chg="add mod">
          <ac:chgData name="7565jsh@naver.com" userId="a1393b6c4f1775a8" providerId="LiveId" clId="{D29B23D0-495E-4BBF-866A-19424A472D39}" dt="2020-11-25T14:35:03.229" v="9507" actId="1076"/>
          <ac:grpSpMkLst>
            <pc:docMk/>
            <pc:sldMk cId="425072585" sldId="273"/>
            <ac:grpSpMk id="14" creationId="{37BB2D01-F01B-426F-B236-3D50E13AF438}"/>
          </ac:grpSpMkLst>
        </pc:grpChg>
        <pc:grpChg chg="add del mod">
          <ac:chgData name="7565jsh@naver.com" userId="a1393b6c4f1775a8" providerId="LiveId" clId="{D29B23D0-495E-4BBF-866A-19424A472D39}" dt="2020-11-25T15:42:53.227" v="11149" actId="478"/>
          <ac:grpSpMkLst>
            <pc:docMk/>
            <pc:sldMk cId="425072585" sldId="273"/>
            <ac:grpSpMk id="15" creationId="{1C4D6BAE-A167-45A5-8CD4-CB8F399FD97C}"/>
          </ac:grpSpMkLst>
        </pc:grpChg>
        <pc:grpChg chg="add mod">
          <ac:chgData name="7565jsh@naver.com" userId="a1393b6c4f1775a8" providerId="LiveId" clId="{D29B23D0-495E-4BBF-866A-19424A472D39}" dt="2020-11-25T15:32:20.407" v="10925" actId="12788"/>
          <ac:grpSpMkLst>
            <pc:docMk/>
            <pc:sldMk cId="425072585" sldId="273"/>
            <ac:grpSpMk id="16" creationId="{F08E6966-0251-485D-A8F3-55D98539D184}"/>
          </ac:grpSpMkLst>
        </pc:grpChg>
        <pc:grpChg chg="mod">
          <ac:chgData name="7565jsh@naver.com" userId="a1393b6c4f1775a8" providerId="LiveId" clId="{D29B23D0-495E-4BBF-866A-19424A472D39}" dt="2020-11-25T15:32:13.813" v="10923" actId="164"/>
          <ac:grpSpMkLst>
            <pc:docMk/>
            <pc:sldMk cId="425072585" sldId="273"/>
            <ac:grpSpMk id="18" creationId="{BA00C2A6-EBC2-4C32-B03C-C3A3B4DB66D6}"/>
          </ac:grpSpMkLst>
        </pc:grpChg>
        <pc:grpChg chg="del">
          <ac:chgData name="7565jsh@naver.com" userId="a1393b6c4f1775a8" providerId="LiveId" clId="{D29B23D0-495E-4BBF-866A-19424A472D39}" dt="2020-11-24T14:27:25.190" v="9027" actId="478"/>
          <ac:grpSpMkLst>
            <pc:docMk/>
            <pc:sldMk cId="425072585" sldId="273"/>
            <ac:grpSpMk id="19" creationId="{E788746F-8CC9-4767-A17E-6301503F6CD2}"/>
          </ac:grpSpMkLst>
        </pc:grpChg>
        <pc:grpChg chg="add mod">
          <ac:chgData name="7565jsh@naver.com" userId="a1393b6c4f1775a8" providerId="LiveId" clId="{D29B23D0-495E-4BBF-866A-19424A472D39}" dt="2020-11-25T15:47:19.164" v="11319" actId="1076"/>
          <ac:grpSpMkLst>
            <pc:docMk/>
            <pc:sldMk cId="425072585" sldId="273"/>
            <ac:grpSpMk id="40" creationId="{A4B4AAE0-3E54-4314-BEFB-963AF779B66B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47" creationId="{1D85CBB8-5C0D-44DE-9675-94B8336EE991}"/>
          </ac:grpSpMkLst>
        </pc:grpChg>
        <pc:grpChg chg="add 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51" creationId="{0A74EB29-A0A3-4017-A303-D7305AD16245}"/>
          </ac:grpSpMkLst>
        </pc:grpChg>
        <pc:grpChg chg="mod">
          <ac:chgData name="7565jsh@naver.com" userId="a1393b6c4f1775a8" providerId="LiveId" clId="{D29B23D0-495E-4BBF-866A-19424A472D39}" dt="2020-11-25T15:32:36.767" v="10930" actId="14100"/>
          <ac:grpSpMkLst>
            <pc:docMk/>
            <pc:sldMk cId="425072585" sldId="273"/>
            <ac:grpSpMk id="52" creationId="{ABC38FC3-D9C4-4352-A786-78397F56B24C}"/>
          </ac:grpSpMkLst>
        </pc:grpChg>
        <pc:grpChg chg="add del mod">
          <ac:chgData name="7565jsh@naver.com" userId="a1393b6c4f1775a8" providerId="LiveId" clId="{D29B23D0-495E-4BBF-866A-19424A472D39}" dt="2020-11-25T14:26:21.126" v="9392" actId="478"/>
          <ac:grpSpMkLst>
            <pc:docMk/>
            <pc:sldMk cId="425072585" sldId="273"/>
            <ac:grpSpMk id="80" creationId="{A3994F26-79EF-40CD-BAB5-5D13CBD7C317}"/>
          </ac:grpSpMkLst>
        </pc:grpChg>
        <pc:grpChg chg="add del mod">
          <ac:chgData name="7565jsh@naver.com" userId="a1393b6c4f1775a8" providerId="LiveId" clId="{D29B23D0-495E-4BBF-866A-19424A472D39}" dt="2020-11-25T15:54:39.025" v="11810" actId="478"/>
          <ac:grpSpMkLst>
            <pc:docMk/>
            <pc:sldMk cId="425072585" sldId="273"/>
            <ac:grpSpMk id="83" creationId="{F67D82F1-53E3-4B54-944F-BC4760AE9A2E}"/>
          </ac:grpSpMkLst>
        </pc:grpChg>
        <pc:grpChg chg="add del mod">
          <ac:chgData name="7565jsh@naver.com" userId="a1393b6c4f1775a8" providerId="LiveId" clId="{D29B23D0-495E-4BBF-866A-19424A472D39}" dt="2020-11-25T14:26:47.365" v="9401" actId="478"/>
          <ac:grpSpMkLst>
            <pc:docMk/>
            <pc:sldMk cId="425072585" sldId="273"/>
            <ac:grpSpMk id="86" creationId="{494E06AA-C337-409F-B279-3487586FA63C}"/>
          </ac:grpSpMkLst>
        </pc:grpChg>
        <pc:grpChg chg="add del mod">
          <ac:chgData name="7565jsh@naver.com" userId="a1393b6c4f1775a8" providerId="LiveId" clId="{D29B23D0-495E-4BBF-866A-19424A472D39}" dt="2020-11-25T14:29:29.772" v="9423" actId="165"/>
          <ac:grpSpMkLst>
            <pc:docMk/>
            <pc:sldMk cId="425072585" sldId="273"/>
            <ac:grpSpMk id="91" creationId="{27FCF618-9C54-42CD-9325-2D6D6FD02A9E}"/>
          </ac:grpSpMkLst>
        </pc:grpChg>
        <pc:grpChg chg="add del mod">
          <ac:chgData name="7565jsh@naver.com" userId="a1393b6c4f1775a8" providerId="LiveId" clId="{D29B23D0-495E-4BBF-866A-19424A472D39}" dt="2020-11-25T15:32:22" v="10926" actId="478"/>
          <ac:grpSpMkLst>
            <pc:docMk/>
            <pc:sldMk cId="425072585" sldId="273"/>
            <ac:grpSpMk id="98" creationId="{EDE1A36C-EF83-4C96-9379-B2F0E7363278}"/>
          </ac:grpSpMkLst>
        </pc:grpChg>
        <pc:grpChg chg="mod">
          <ac:chgData name="7565jsh@naver.com" userId="a1393b6c4f1775a8" providerId="LiveId" clId="{D29B23D0-495E-4BBF-866A-19424A472D39}" dt="2020-11-25T15:32:05.800" v="10917"/>
          <ac:grpSpMkLst>
            <pc:docMk/>
            <pc:sldMk cId="425072585" sldId="273"/>
            <ac:grpSpMk id="99" creationId="{7BA94E5A-49BC-4422-86E0-536663E604E9}"/>
          </ac:grpSpMkLst>
        </pc:grpChg>
        <pc:grpChg chg="mod">
          <ac:chgData name="7565jsh@naver.com" userId="a1393b6c4f1775a8" providerId="LiveId" clId="{D29B23D0-495E-4BBF-866A-19424A472D39}" dt="2020-11-25T15:32:05.800" v="10917"/>
          <ac:grpSpMkLst>
            <pc:docMk/>
            <pc:sldMk cId="425072585" sldId="273"/>
            <ac:grpSpMk id="100" creationId="{9440B373-84C0-4A71-9830-915504CD4525}"/>
          </ac:grpSpMkLst>
        </pc:grpChg>
        <pc:grpChg chg="add del mod">
          <ac:chgData name="7565jsh@naver.com" userId="a1393b6c4f1775a8" providerId="LiveId" clId="{D29B23D0-495E-4BBF-866A-19424A472D39}" dt="2020-11-25T15:54:19.427" v="11808" actId="478"/>
          <ac:grpSpMkLst>
            <pc:docMk/>
            <pc:sldMk cId="425072585" sldId="273"/>
            <ac:grpSpMk id="106" creationId="{741FDC9F-9E54-458A-9368-9D12BE536B2C}"/>
          </ac:grpSpMkLst>
        </pc:grpChg>
        <pc:grpChg chg="add mod">
          <ac:chgData name="7565jsh@naver.com" userId="a1393b6c4f1775a8" providerId="LiveId" clId="{D29B23D0-495E-4BBF-866A-19424A472D39}" dt="2020-11-25T15:43:46.382" v="11188" actId="1076"/>
          <ac:grpSpMkLst>
            <pc:docMk/>
            <pc:sldMk cId="425072585" sldId="273"/>
            <ac:grpSpMk id="109" creationId="{EA27EDD9-6AEC-4ED6-9229-19523E29637D}"/>
          </ac:grpSpMkLst>
        </pc:grpChg>
        <pc:grpChg chg="add del mod">
          <ac:chgData name="7565jsh@naver.com" userId="a1393b6c4f1775a8" providerId="LiveId" clId="{D29B23D0-495E-4BBF-866A-19424A472D39}" dt="2020-11-25T15:44:12.204" v="11198" actId="165"/>
          <ac:grpSpMkLst>
            <pc:docMk/>
            <pc:sldMk cId="425072585" sldId="273"/>
            <ac:grpSpMk id="112" creationId="{76026193-6BAF-408D-B318-C6C8615F6DDC}"/>
          </ac:grpSpMkLst>
        </pc:grpChg>
        <pc:grpChg chg="add mod">
          <ac:chgData name="7565jsh@naver.com" userId="a1393b6c4f1775a8" providerId="LiveId" clId="{D29B23D0-495E-4BBF-866A-19424A472D39}" dt="2020-11-25T15:51:35.774" v="11694" actId="1076"/>
          <ac:grpSpMkLst>
            <pc:docMk/>
            <pc:sldMk cId="425072585" sldId="273"/>
            <ac:grpSpMk id="115" creationId="{A240760A-C59D-4617-87FA-DACD82758EC8}"/>
          </ac:grpSpMkLst>
        </pc:grpChg>
        <pc:grpChg chg="add mod">
          <ac:chgData name="7565jsh@naver.com" userId="a1393b6c4f1775a8" providerId="LiveId" clId="{D29B23D0-495E-4BBF-866A-19424A472D39}" dt="2020-11-25T15:55:05.461" v="11812" actId="1076"/>
          <ac:grpSpMkLst>
            <pc:docMk/>
            <pc:sldMk cId="425072585" sldId="273"/>
            <ac:grpSpMk id="118" creationId="{8C5D7C93-39EF-4CB6-86DD-83C191C91082}"/>
          </ac:grpSpMkLst>
        </pc:grpChg>
        <pc:picChg chg="del mod ord">
          <ac:chgData name="7565jsh@naver.com" userId="a1393b6c4f1775a8" providerId="LiveId" clId="{D29B23D0-495E-4BBF-866A-19424A472D39}" dt="2020-11-25T14:17:40.301" v="9219" actId="478"/>
          <ac:picMkLst>
            <pc:docMk/>
            <pc:sldMk cId="425072585" sldId="273"/>
            <ac:picMk id="7" creationId="{00000000-0000-0000-0000-000000000000}"/>
          </ac:picMkLst>
        </pc:picChg>
        <pc:picChg chg="del">
          <ac:chgData name="7565jsh@naver.com" userId="a1393b6c4f1775a8" providerId="LiveId" clId="{D29B23D0-495E-4BBF-866A-19424A472D39}" dt="2020-11-25T14:19:39.220" v="9261" actId="478"/>
          <ac:picMkLst>
            <pc:docMk/>
            <pc:sldMk cId="425072585" sldId="273"/>
            <ac:picMk id="8" creationId="{00000000-0000-0000-0000-000000000000}"/>
          </ac:picMkLst>
        </pc:picChg>
        <pc:picChg chg="del">
          <ac:chgData name="7565jsh@naver.com" userId="a1393b6c4f1775a8" providerId="LiveId" clId="{D29B23D0-495E-4BBF-866A-19424A472D39}" dt="2020-11-25T14:15:29.367" v="9183" actId="478"/>
          <ac:picMkLst>
            <pc:docMk/>
            <pc:sldMk cId="425072585" sldId="273"/>
            <ac:picMk id="9" creationId="{00000000-0000-0000-0000-000000000000}"/>
          </ac:picMkLst>
        </pc:picChg>
        <pc:picChg chg="del">
          <ac:chgData name="7565jsh@naver.com" userId="a1393b6c4f1775a8" providerId="LiveId" clId="{D29B23D0-495E-4BBF-866A-19424A472D39}" dt="2020-11-25T14:20:37.416" v="9299" actId="478"/>
          <ac:picMkLst>
            <pc:docMk/>
            <pc:sldMk cId="425072585" sldId="273"/>
            <ac:picMk id="12" creationId="{00000000-0000-0000-0000-000000000000}"/>
          </ac:picMkLst>
        </pc:picChg>
        <pc:picChg chg="del topLvl">
          <ac:chgData name="7565jsh@naver.com" userId="a1393b6c4f1775a8" providerId="LiveId" clId="{D29B23D0-495E-4BBF-866A-19424A472D39}" dt="2020-11-24T14:27:25.190" v="9027" actId="478"/>
          <ac:picMkLst>
            <pc:docMk/>
            <pc:sldMk cId="425072585" sldId="273"/>
            <ac:picMk id="20" creationId="{BDADE0AD-F284-4921-B75C-0EFCEA46A8C7}"/>
          </ac:picMkLst>
        </pc:picChg>
        <pc:picChg chg="add mod">
          <ac:chgData name="7565jsh@naver.com" userId="a1393b6c4f1775a8" providerId="LiveId" clId="{D29B23D0-495E-4BBF-866A-19424A472D39}" dt="2020-11-25T15:32:13.813" v="10923" actId="164"/>
          <ac:picMkLst>
            <pc:docMk/>
            <pc:sldMk cId="425072585" sldId="273"/>
            <ac:picMk id="37" creationId="{9DFDAFCF-49D6-49EB-82FA-5E937FB43AA9}"/>
          </ac:picMkLst>
        </pc:picChg>
        <pc:picChg chg="del mod">
          <ac:chgData name="7565jsh@naver.com" userId="a1393b6c4f1775a8" providerId="LiveId" clId="{D29B23D0-495E-4BBF-866A-19424A472D39}" dt="2020-11-25T14:21:17.650" v="9310" actId="478"/>
          <ac:picMkLst>
            <pc:docMk/>
            <pc:sldMk cId="425072585" sldId="273"/>
            <ac:picMk id="58" creationId="{2AFF0842-3E1C-4D1D-BEC8-14B204252699}"/>
          </ac:picMkLst>
        </pc:picChg>
        <pc:picChg chg="add mod">
          <ac:chgData name="7565jsh@naver.com" userId="a1393b6c4f1775a8" providerId="LiveId" clId="{D29B23D0-495E-4BBF-866A-19424A472D39}" dt="2020-11-25T15:32:36.767" v="10930" actId="14100"/>
          <ac:picMkLst>
            <pc:docMk/>
            <pc:sldMk cId="425072585" sldId="273"/>
            <ac:picMk id="70" creationId="{7E3B98B6-D06C-45B7-B2AE-098E188E72D0}"/>
          </ac:picMkLst>
        </pc:picChg>
        <pc:picChg chg="add mod">
          <ac:chgData name="7565jsh@naver.com" userId="a1393b6c4f1775a8" providerId="LiveId" clId="{D29B23D0-495E-4BBF-866A-19424A472D39}" dt="2020-11-25T15:32:36.767" v="10930" actId="14100"/>
          <ac:picMkLst>
            <pc:docMk/>
            <pc:sldMk cId="425072585" sldId="273"/>
            <ac:picMk id="71" creationId="{9FF6D194-2097-4DB7-86C1-AF6EB5E1F157}"/>
          </ac:picMkLst>
        </pc:picChg>
        <pc:picChg chg="mod">
          <ac:chgData name="7565jsh@naver.com" userId="a1393b6c4f1775a8" providerId="LiveId" clId="{D29B23D0-495E-4BBF-866A-19424A472D39}" dt="2020-11-25T15:32:05.800" v="10917"/>
          <ac:picMkLst>
            <pc:docMk/>
            <pc:sldMk cId="425072585" sldId="273"/>
            <ac:picMk id="101" creationId="{303FB57C-A256-4BD9-862D-387E27D33BD7}"/>
          </ac:picMkLst>
        </pc:picChg>
        <pc:picChg chg="add del mod">
          <ac:chgData name="7565jsh@naver.com" userId="a1393b6c4f1775a8" providerId="LiveId" clId="{D29B23D0-495E-4BBF-866A-19424A472D39}" dt="2020-11-25T15:32:51.238" v="10933" actId="1076"/>
          <ac:picMkLst>
            <pc:docMk/>
            <pc:sldMk cId="425072585" sldId="273"/>
            <ac:picMk id="1026" creationId="{D027AD9D-0F90-48C0-8F37-175E4E357706}"/>
          </ac:picMkLst>
        </pc:picChg>
        <pc:picChg chg="add mod">
          <ac:chgData name="7565jsh@naver.com" userId="a1393b6c4f1775a8" providerId="LiveId" clId="{D29B23D0-495E-4BBF-866A-19424A472D39}" dt="2020-11-25T15:47:19.164" v="11319" actId="1076"/>
          <ac:picMkLst>
            <pc:docMk/>
            <pc:sldMk cId="425072585" sldId="273"/>
            <ac:picMk id="1028" creationId="{90BD2F4D-B6CE-4A37-8CB7-FF3FE6F9D4ED}"/>
          </ac:picMkLst>
        </pc:picChg>
        <pc:picChg chg="add mod">
          <ac:chgData name="7565jsh@naver.com" userId="a1393b6c4f1775a8" providerId="LiveId" clId="{D29B23D0-495E-4BBF-866A-19424A472D39}" dt="2020-11-25T15:32:36.767" v="10930" actId="14100"/>
          <ac:picMkLst>
            <pc:docMk/>
            <pc:sldMk cId="425072585" sldId="273"/>
            <ac:picMk id="1030" creationId="{638A5201-9A87-4270-B33C-778866F42712}"/>
          </ac:picMkLst>
        </pc:picChg>
        <pc:cxnChg chg="del">
          <ac:chgData name="7565jsh@naver.com" userId="a1393b6c4f1775a8" providerId="LiveId" clId="{D29B23D0-495E-4BBF-866A-19424A472D39}" dt="2020-11-25T14:23:25.521" v="9349" actId="478"/>
          <ac:cxnSpMkLst>
            <pc:docMk/>
            <pc:sldMk cId="425072585" sldId="273"/>
            <ac:cxnSpMk id="59" creationId="{00000000-0000-0000-0000-000000000000}"/>
          </ac:cxnSpMkLst>
        </pc:cxnChg>
        <pc:cxnChg chg="del">
          <ac:chgData name="7565jsh@naver.com" userId="a1393b6c4f1775a8" providerId="LiveId" clId="{D29B23D0-495E-4BBF-866A-19424A472D39}" dt="2020-11-25T14:23:27.081" v="9350" actId="478"/>
          <ac:cxnSpMkLst>
            <pc:docMk/>
            <pc:sldMk cId="425072585" sldId="273"/>
            <ac:cxnSpMk id="60" creationId="{00000000-0000-0000-0000-000000000000}"/>
          </ac:cxnSpMkLst>
        </pc:cxnChg>
        <pc:cxnChg chg="del">
          <ac:chgData name="7565jsh@naver.com" userId="a1393b6c4f1775a8" providerId="LiveId" clId="{D29B23D0-495E-4BBF-866A-19424A472D39}" dt="2020-11-25T14:23:27.929" v="9351" actId="478"/>
          <ac:cxnSpMkLst>
            <pc:docMk/>
            <pc:sldMk cId="425072585" sldId="273"/>
            <ac:cxnSpMk id="62" creationId="{00000000-0000-0000-0000-000000000000}"/>
          </ac:cxnSpMkLst>
        </pc:cxnChg>
        <pc:cxnChg chg="del">
          <ac:chgData name="7565jsh@naver.com" userId="a1393b6c4f1775a8" providerId="LiveId" clId="{D29B23D0-495E-4BBF-866A-19424A472D39}" dt="2020-11-25T14:23:30.799" v="9352" actId="478"/>
          <ac:cxnSpMkLst>
            <pc:docMk/>
            <pc:sldMk cId="425072585" sldId="273"/>
            <ac:cxnSpMk id="63" creationId="{00000000-0000-0000-0000-000000000000}"/>
          </ac:cxnSpMkLst>
        </pc:cxnChg>
      </pc:sldChg>
      <pc:sldChg chg="addSp delSp modSp add mod setBg">
        <pc:chgData name="7565jsh@naver.com" userId="a1393b6c4f1775a8" providerId="LiveId" clId="{D29B23D0-495E-4BBF-866A-19424A472D39}" dt="2020-11-25T16:07:23.131" v="12589" actId="1076"/>
        <pc:sldMkLst>
          <pc:docMk/>
          <pc:sldMk cId="2533062522" sldId="274"/>
        </pc:sldMkLst>
        <pc:spChg chg="mod ord">
          <ac:chgData name="7565jsh@naver.com" userId="a1393b6c4f1775a8" providerId="LiveId" clId="{D29B23D0-495E-4BBF-866A-19424A472D39}" dt="2020-11-25T16:06:34.557" v="12576" actId="167"/>
          <ac:spMkLst>
            <pc:docMk/>
            <pc:sldMk cId="2533062522" sldId="274"/>
            <ac:spMk id="2" creationId="{23C5E94C-F40E-41C6-B57B-63DEB2F90AF5}"/>
          </ac:spMkLst>
        </pc:spChg>
        <pc:spChg chg="mod">
          <ac:chgData name="7565jsh@naver.com" userId="a1393b6c4f1775a8" providerId="LiveId" clId="{D29B23D0-495E-4BBF-866A-19424A472D39}" dt="2020-11-25T16:06:44.020" v="12578" actId="1076"/>
          <ac:spMkLst>
            <pc:docMk/>
            <pc:sldMk cId="2533062522" sldId="274"/>
            <ac:spMk id="4" creationId="{00000000-0000-0000-0000-000000000000}"/>
          </ac:spMkLst>
        </pc:spChg>
        <pc:spChg chg="add del">
          <ac:chgData name="7565jsh@naver.com" userId="a1393b6c4f1775a8" providerId="LiveId" clId="{D29B23D0-495E-4BBF-866A-19424A472D39}" dt="2020-11-25T15:29:45.712" v="10862" actId="478"/>
          <ac:spMkLst>
            <pc:docMk/>
            <pc:sldMk cId="2533062522" sldId="274"/>
            <ac:spMk id="12" creationId="{2CA8BEA8-953A-46D4-9AD3-5C2329CC5D7A}"/>
          </ac:spMkLst>
        </pc:spChg>
        <pc:spChg chg="mod">
          <ac:chgData name="7565jsh@naver.com" userId="a1393b6c4f1775a8" providerId="LiveId" clId="{D29B23D0-495E-4BBF-866A-19424A472D39}" dt="2020-11-25T16:07:21.079" v="12588" actId="1076"/>
          <ac:spMkLst>
            <pc:docMk/>
            <pc:sldMk cId="2533062522" sldId="274"/>
            <ac:spMk id="13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6:06:44.020" v="12578" actId="1076"/>
          <ac:spMkLst>
            <pc:docMk/>
            <pc:sldMk cId="2533062522" sldId="274"/>
            <ac:spMk id="14" creationId="{00000000-0000-0000-0000-000000000000}"/>
          </ac:spMkLst>
        </pc:spChg>
        <pc:spChg chg="del mod">
          <ac:chgData name="7565jsh@naver.com" userId="a1393b6c4f1775a8" providerId="LiveId" clId="{D29B23D0-495E-4BBF-866A-19424A472D39}" dt="2020-11-25T15:37:40.146" v="11014" actId="478"/>
          <ac:spMkLst>
            <pc:docMk/>
            <pc:sldMk cId="2533062522" sldId="274"/>
            <ac:spMk id="15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6:06:50.631" v="12581" actId="1037"/>
          <ac:spMkLst>
            <pc:docMk/>
            <pc:sldMk cId="2533062522" sldId="274"/>
            <ac:spMk id="18" creationId="{00000000-0000-0000-0000-000000000000}"/>
          </ac:spMkLst>
        </pc:spChg>
        <pc:spChg chg="mod">
          <ac:chgData name="7565jsh@naver.com" userId="a1393b6c4f1775a8" providerId="LiveId" clId="{D29B23D0-495E-4BBF-866A-19424A472D39}" dt="2020-11-25T16:07:02.051" v="12583" actId="1076"/>
          <ac:spMkLst>
            <pc:docMk/>
            <pc:sldMk cId="2533062522" sldId="274"/>
            <ac:spMk id="19" creationId="{C48E30E2-1F62-4D25-A3BE-53B12B9F0746}"/>
          </ac:spMkLst>
        </pc:spChg>
        <pc:spChg chg="mod">
          <ac:chgData name="7565jsh@naver.com" userId="a1393b6c4f1775a8" providerId="LiveId" clId="{D29B23D0-495E-4BBF-866A-19424A472D39}" dt="2020-11-25T16:07:02.051" v="12583" actId="1076"/>
          <ac:spMkLst>
            <pc:docMk/>
            <pc:sldMk cId="2533062522" sldId="274"/>
            <ac:spMk id="21" creationId="{AE22D909-ADDF-46EF-BC9E-EE4955A5633F}"/>
          </ac:spMkLst>
        </pc:spChg>
        <pc:spChg chg="mod">
          <ac:chgData name="7565jsh@naver.com" userId="a1393b6c4f1775a8" providerId="LiveId" clId="{D29B23D0-495E-4BBF-866A-19424A472D39}" dt="2020-11-25T16:07:02.051" v="12583" actId="1076"/>
          <ac:spMkLst>
            <pc:docMk/>
            <pc:sldMk cId="2533062522" sldId="274"/>
            <ac:spMk id="22" creationId="{9A4ABC35-A9B6-4275-8FD5-0D326592B7AB}"/>
          </ac:spMkLst>
        </pc:spChg>
        <pc:spChg chg="mod">
          <ac:chgData name="7565jsh@naver.com" userId="a1393b6c4f1775a8" providerId="LiveId" clId="{D29B23D0-495E-4BBF-866A-19424A472D39}" dt="2020-11-25T16:07:07.452" v="12584" actId="1076"/>
          <ac:spMkLst>
            <pc:docMk/>
            <pc:sldMk cId="2533062522" sldId="274"/>
            <ac:spMk id="26" creationId="{22331486-A085-43D6-B352-15A348616DC0}"/>
          </ac:spMkLst>
        </pc:spChg>
        <pc:spChg chg="mod">
          <ac:chgData name="7565jsh@naver.com" userId="a1393b6c4f1775a8" providerId="LiveId" clId="{D29B23D0-495E-4BBF-866A-19424A472D39}" dt="2020-11-25T16:07:07.452" v="12584" actId="1076"/>
          <ac:spMkLst>
            <pc:docMk/>
            <pc:sldMk cId="2533062522" sldId="274"/>
            <ac:spMk id="27" creationId="{6DD0E616-F6B9-4D96-9872-704076C6AFF5}"/>
          </ac:spMkLst>
        </pc:spChg>
        <pc:spChg chg="mod">
          <ac:chgData name="7565jsh@naver.com" userId="a1393b6c4f1775a8" providerId="LiveId" clId="{D29B23D0-495E-4BBF-866A-19424A472D39}" dt="2020-11-25T16:07:07.452" v="12584" actId="1076"/>
          <ac:spMkLst>
            <pc:docMk/>
            <pc:sldMk cId="2533062522" sldId="274"/>
            <ac:spMk id="28" creationId="{81728CFA-A004-401E-826D-29408B0179EB}"/>
          </ac:spMkLst>
        </pc:spChg>
        <pc:spChg chg="mod">
          <ac:chgData name="7565jsh@naver.com" userId="a1393b6c4f1775a8" providerId="LiveId" clId="{D29B23D0-495E-4BBF-866A-19424A472D39}" dt="2020-11-25T16:07:11.290" v="12585" actId="1076"/>
          <ac:spMkLst>
            <pc:docMk/>
            <pc:sldMk cId="2533062522" sldId="274"/>
            <ac:spMk id="32" creationId="{3CE91AFE-73D0-4C3C-BD85-E9D85DDF390A}"/>
          </ac:spMkLst>
        </pc:spChg>
        <pc:spChg chg="mod">
          <ac:chgData name="7565jsh@naver.com" userId="a1393b6c4f1775a8" providerId="LiveId" clId="{D29B23D0-495E-4BBF-866A-19424A472D39}" dt="2020-11-25T16:07:11.290" v="12585" actId="1076"/>
          <ac:spMkLst>
            <pc:docMk/>
            <pc:sldMk cId="2533062522" sldId="274"/>
            <ac:spMk id="33" creationId="{A6C5338C-5073-4792-9A9C-D18674DD10A7}"/>
          </ac:spMkLst>
        </pc:spChg>
        <pc:spChg chg="mod">
          <ac:chgData name="7565jsh@naver.com" userId="a1393b6c4f1775a8" providerId="LiveId" clId="{D29B23D0-495E-4BBF-866A-19424A472D39}" dt="2020-11-25T15:35:29.296" v="10975" actId="1076"/>
          <ac:spMkLst>
            <pc:docMk/>
            <pc:sldMk cId="2533062522" sldId="274"/>
            <ac:spMk id="40" creationId="{6EB54511-45C4-4895-95F8-E6D526AE0D81}"/>
          </ac:spMkLst>
        </pc:spChg>
        <pc:spChg chg="mod">
          <ac:chgData name="7565jsh@naver.com" userId="a1393b6c4f1775a8" providerId="LiveId" clId="{D29B23D0-495E-4BBF-866A-19424A472D39}" dt="2020-11-25T15:35:10.750" v="10966"/>
          <ac:spMkLst>
            <pc:docMk/>
            <pc:sldMk cId="2533062522" sldId="274"/>
            <ac:spMk id="41" creationId="{ECA36588-333A-4F66-84A4-754F0B9F6569}"/>
          </ac:spMkLst>
        </pc:spChg>
        <pc:spChg chg="mod">
          <ac:chgData name="7565jsh@naver.com" userId="a1393b6c4f1775a8" providerId="LiveId" clId="{D29B23D0-495E-4BBF-866A-19424A472D39}" dt="2020-11-25T15:35:14.723" v="10968"/>
          <ac:spMkLst>
            <pc:docMk/>
            <pc:sldMk cId="2533062522" sldId="274"/>
            <ac:spMk id="42" creationId="{79D36497-F1F1-4B1A-B520-55626B10235A}"/>
          </ac:spMkLst>
        </pc:spChg>
        <pc:spChg chg="add mod">
          <ac:chgData name="7565jsh@naver.com" userId="a1393b6c4f1775a8" providerId="LiveId" clId="{D29B23D0-495E-4BBF-866A-19424A472D39}" dt="2020-11-25T16:06:50.631" v="12581" actId="1037"/>
          <ac:spMkLst>
            <pc:docMk/>
            <pc:sldMk cId="2533062522" sldId="274"/>
            <ac:spMk id="43" creationId="{DACCDE23-DE2A-4B5F-91D9-F9F723FF25EE}"/>
          </ac:spMkLst>
        </pc:spChg>
        <pc:spChg chg="add mod ord">
          <ac:chgData name="7565jsh@naver.com" userId="a1393b6c4f1775a8" providerId="LiveId" clId="{D29B23D0-495E-4BBF-866A-19424A472D39}" dt="2020-11-25T16:07:23.131" v="12589" actId="1076"/>
          <ac:spMkLst>
            <pc:docMk/>
            <pc:sldMk cId="2533062522" sldId="274"/>
            <ac:spMk id="44" creationId="{462C7C06-CEC1-40DA-8239-29AEE9EAD321}"/>
          </ac:spMkLst>
        </pc:spChg>
        <pc:spChg chg="add del mod ord">
          <ac:chgData name="7565jsh@naver.com" userId="a1393b6c4f1775a8" providerId="LiveId" clId="{D29B23D0-495E-4BBF-866A-19424A472D39}" dt="2020-11-25T16:06:55.597" v="12582" actId="14100"/>
          <ac:spMkLst>
            <pc:docMk/>
            <pc:sldMk cId="2533062522" sldId="274"/>
            <ac:spMk id="45" creationId="{FBEAB84D-4E04-4C2F-AEC1-3AD251A78872}"/>
          </ac:spMkLst>
        </pc:spChg>
        <pc:spChg chg="add mod ord">
          <ac:chgData name="7565jsh@naver.com" userId="a1393b6c4f1775a8" providerId="LiveId" clId="{D29B23D0-495E-4BBF-866A-19424A472D39}" dt="2020-11-25T16:06:55.597" v="12582" actId="14100"/>
          <ac:spMkLst>
            <pc:docMk/>
            <pc:sldMk cId="2533062522" sldId="274"/>
            <ac:spMk id="46" creationId="{25AADD5D-7E7E-4545-B719-28D2C8EEF568}"/>
          </ac:spMkLst>
        </pc:spChg>
        <pc:grpChg chg="add mod">
          <ac:chgData name="7565jsh@naver.com" userId="a1393b6c4f1775a8" providerId="LiveId" clId="{D29B23D0-495E-4BBF-866A-19424A472D39}" dt="2020-11-25T16:07:02.051" v="12583" actId="1076"/>
          <ac:grpSpMkLst>
            <pc:docMk/>
            <pc:sldMk cId="2533062522" sldId="274"/>
            <ac:grpSpMk id="16" creationId="{97C46552-319D-401A-9114-2668A092E5A6}"/>
          </ac:grpSpMkLst>
        </pc:grpChg>
        <pc:grpChg chg="mod">
          <ac:chgData name="7565jsh@naver.com" userId="a1393b6c4f1775a8" providerId="LiveId" clId="{D29B23D0-495E-4BBF-866A-19424A472D39}" dt="2020-11-25T16:07:02.051" v="12583" actId="1076"/>
          <ac:grpSpMkLst>
            <pc:docMk/>
            <pc:sldMk cId="2533062522" sldId="274"/>
            <ac:grpSpMk id="17" creationId="{491E3257-7193-4086-85C9-2480EC488113}"/>
          </ac:grpSpMkLst>
        </pc:grpChg>
        <pc:grpChg chg="add mod">
          <ac:chgData name="7565jsh@naver.com" userId="a1393b6c4f1775a8" providerId="LiveId" clId="{D29B23D0-495E-4BBF-866A-19424A472D39}" dt="2020-11-25T16:07:07.452" v="12584" actId="1076"/>
          <ac:grpSpMkLst>
            <pc:docMk/>
            <pc:sldMk cId="2533062522" sldId="274"/>
            <ac:grpSpMk id="23" creationId="{12A471D9-BCDC-41D9-8F04-732F1B9FE29D}"/>
          </ac:grpSpMkLst>
        </pc:grpChg>
        <pc:grpChg chg="mod">
          <ac:chgData name="7565jsh@naver.com" userId="a1393b6c4f1775a8" providerId="LiveId" clId="{D29B23D0-495E-4BBF-866A-19424A472D39}" dt="2020-11-25T16:07:07.452" v="12584" actId="1076"/>
          <ac:grpSpMkLst>
            <pc:docMk/>
            <pc:sldMk cId="2533062522" sldId="274"/>
            <ac:grpSpMk id="24" creationId="{3EA86B0B-5DD5-4591-868B-A55D0DEEE3E3}"/>
          </ac:grpSpMkLst>
        </pc:grpChg>
        <pc:grpChg chg="add mod">
          <ac:chgData name="7565jsh@naver.com" userId="a1393b6c4f1775a8" providerId="LiveId" clId="{D29B23D0-495E-4BBF-866A-19424A472D39}" dt="2020-11-25T16:07:11.290" v="12585" actId="1076"/>
          <ac:grpSpMkLst>
            <pc:docMk/>
            <pc:sldMk cId="2533062522" sldId="274"/>
            <ac:grpSpMk id="29" creationId="{9679FDF0-AC11-4B98-9EA9-BD9EAE8E85D9}"/>
          </ac:grpSpMkLst>
        </pc:grpChg>
        <pc:grpChg chg="mod">
          <ac:chgData name="7565jsh@naver.com" userId="a1393b6c4f1775a8" providerId="LiveId" clId="{D29B23D0-495E-4BBF-866A-19424A472D39}" dt="2020-11-25T16:07:11.290" v="12585" actId="1076"/>
          <ac:grpSpMkLst>
            <pc:docMk/>
            <pc:sldMk cId="2533062522" sldId="274"/>
            <ac:grpSpMk id="30" creationId="{1DD9E1B3-185C-4B97-B07B-7A85F508BEAF}"/>
          </ac:grpSpMkLst>
        </pc:grpChg>
        <pc:grpChg chg="add del mod">
          <ac:chgData name="7565jsh@naver.com" userId="a1393b6c4f1775a8" providerId="LiveId" clId="{D29B23D0-495E-4BBF-866A-19424A472D39}" dt="2020-11-25T15:37:37.475" v="11013" actId="478"/>
          <ac:grpSpMkLst>
            <pc:docMk/>
            <pc:sldMk cId="2533062522" sldId="274"/>
            <ac:grpSpMk id="34" creationId="{05315AFB-3F14-472C-BABD-6756D8EAB7F7}"/>
          </ac:grpSpMkLst>
        </pc:grpChg>
        <pc:grpChg chg="mod">
          <ac:chgData name="7565jsh@naver.com" userId="a1393b6c4f1775a8" providerId="LiveId" clId="{D29B23D0-495E-4BBF-866A-19424A472D39}" dt="2020-11-25T15:35:10.750" v="10966"/>
          <ac:grpSpMkLst>
            <pc:docMk/>
            <pc:sldMk cId="2533062522" sldId="274"/>
            <ac:grpSpMk id="35" creationId="{D7C00EBE-2623-439E-B7FB-EB2D3DBFF331}"/>
          </ac:grpSpMkLst>
        </pc:grpChg>
        <pc:grpChg chg="mod">
          <ac:chgData name="7565jsh@naver.com" userId="a1393b6c4f1775a8" providerId="LiveId" clId="{D29B23D0-495E-4BBF-866A-19424A472D39}" dt="2020-11-25T15:35:10.750" v="10966"/>
          <ac:grpSpMkLst>
            <pc:docMk/>
            <pc:sldMk cId="2533062522" sldId="274"/>
            <ac:grpSpMk id="36" creationId="{0ACB3C95-50D3-4986-9256-8CA3D12BDB16}"/>
          </ac:grpSpMkLst>
        </pc:grpChg>
        <pc:grpChg chg="mod">
          <ac:chgData name="7565jsh@naver.com" userId="a1393b6c4f1775a8" providerId="LiveId" clId="{D29B23D0-495E-4BBF-866A-19424A472D39}" dt="2020-11-25T15:35:10.750" v="10966"/>
          <ac:grpSpMkLst>
            <pc:docMk/>
            <pc:sldMk cId="2533062522" sldId="274"/>
            <ac:grpSpMk id="39" creationId="{65DFF65E-D32F-4330-971E-00190FACA703}"/>
          </ac:grpSpMkLst>
        </pc:grpChg>
        <pc:picChg chg="mod">
          <ac:chgData name="7565jsh@naver.com" userId="a1393b6c4f1775a8" providerId="LiveId" clId="{D29B23D0-495E-4BBF-866A-19424A472D39}" dt="2020-11-24T14:30:12.271" v="9069" actId="108"/>
          <ac:picMkLst>
            <pc:docMk/>
            <pc:sldMk cId="2533062522" sldId="274"/>
            <ac:picMk id="3" creationId="{9DC3E23A-A447-4E4C-874E-D3376A7ACC79}"/>
          </ac:picMkLst>
        </pc:picChg>
        <pc:picChg chg="mod">
          <ac:chgData name="7565jsh@naver.com" userId="a1393b6c4f1775a8" providerId="LiveId" clId="{D29B23D0-495E-4BBF-866A-19424A472D39}" dt="2020-11-25T16:07:02.051" v="12583" actId="1076"/>
          <ac:picMkLst>
            <pc:docMk/>
            <pc:sldMk cId="2533062522" sldId="274"/>
            <ac:picMk id="20" creationId="{08C093C3-905B-409F-A2D7-CF0F6C7ED433}"/>
          </ac:picMkLst>
        </pc:picChg>
        <pc:picChg chg="mod">
          <ac:chgData name="7565jsh@naver.com" userId="a1393b6c4f1775a8" providerId="LiveId" clId="{D29B23D0-495E-4BBF-866A-19424A472D39}" dt="2020-11-25T16:07:07.452" v="12584" actId="1076"/>
          <ac:picMkLst>
            <pc:docMk/>
            <pc:sldMk cId="2533062522" sldId="274"/>
            <ac:picMk id="25" creationId="{A4B69918-E7FB-46AA-A415-6989DB334513}"/>
          </ac:picMkLst>
        </pc:picChg>
        <pc:picChg chg="mod">
          <ac:chgData name="7565jsh@naver.com" userId="a1393b6c4f1775a8" providerId="LiveId" clId="{D29B23D0-495E-4BBF-866A-19424A472D39}" dt="2020-11-25T16:07:11.290" v="12585" actId="1076"/>
          <ac:picMkLst>
            <pc:docMk/>
            <pc:sldMk cId="2533062522" sldId="274"/>
            <ac:picMk id="31" creationId="{C46C3E09-F97E-472C-AFDC-1DC1A5C4D656}"/>
          </ac:picMkLst>
        </pc:picChg>
        <pc:picChg chg="mod">
          <ac:chgData name="7565jsh@naver.com" userId="a1393b6c4f1775a8" providerId="LiveId" clId="{D29B23D0-495E-4BBF-866A-19424A472D39}" dt="2020-11-25T15:35:10.750" v="10966"/>
          <ac:picMkLst>
            <pc:docMk/>
            <pc:sldMk cId="2533062522" sldId="274"/>
            <ac:picMk id="37" creationId="{7F1160B7-03AD-473E-811F-467499FE27C3}"/>
          </ac:picMkLst>
        </pc:picChg>
        <pc:picChg chg="mod">
          <ac:chgData name="7565jsh@naver.com" userId="a1393b6c4f1775a8" providerId="LiveId" clId="{D29B23D0-495E-4BBF-866A-19424A472D39}" dt="2020-11-25T15:35:10.750" v="10966"/>
          <ac:picMkLst>
            <pc:docMk/>
            <pc:sldMk cId="2533062522" sldId="274"/>
            <ac:picMk id="38" creationId="{325ABE0F-756A-4F95-8AD0-57A917F683D9}"/>
          </ac:picMkLst>
        </pc:picChg>
      </pc:sldChg>
      <pc:sldChg chg="addSp delSp modSp new del mod ord">
        <pc:chgData name="7565jsh@naver.com" userId="a1393b6c4f1775a8" providerId="LiveId" clId="{D29B23D0-495E-4BBF-866A-19424A472D39}" dt="2020-11-25T15:27:18.109" v="10839" actId="47"/>
        <pc:sldMkLst>
          <pc:docMk/>
          <pc:sldMk cId="2204225451" sldId="275"/>
        </pc:sldMkLst>
        <pc:grpChg chg="add del mod">
          <ac:chgData name="7565jsh@naver.com" userId="a1393b6c4f1775a8" providerId="LiveId" clId="{D29B23D0-495E-4BBF-866A-19424A472D39}" dt="2020-11-24T14:19:14.696" v="8792" actId="21"/>
          <ac:grpSpMkLst>
            <pc:docMk/>
            <pc:sldMk cId="2204225451" sldId="275"/>
            <ac:grpSpMk id="5" creationId="{C3991CD6-F0A6-4431-B895-176C81BB5A5A}"/>
          </ac:grpSpMkLst>
        </pc:grpChg>
        <pc:picChg chg="add del mod">
          <ac:chgData name="7565jsh@naver.com" userId="a1393b6c4f1775a8" providerId="LiveId" clId="{D29B23D0-495E-4BBF-866A-19424A472D39}" dt="2020-11-25T14:40:37.410" v="9584" actId="21"/>
          <ac:picMkLst>
            <pc:docMk/>
            <pc:sldMk cId="2204225451" sldId="275"/>
            <ac:picMk id="2" creationId="{26FD566E-4FC6-42D4-815D-03DF76213F37}"/>
          </ac:picMkLst>
        </pc:picChg>
        <pc:picChg chg="add mod">
          <ac:chgData name="7565jsh@naver.com" userId="a1393b6c4f1775a8" providerId="LiveId" clId="{D29B23D0-495E-4BBF-866A-19424A472D39}" dt="2020-11-24T14:19:12.849" v="8791" actId="164"/>
          <ac:picMkLst>
            <pc:docMk/>
            <pc:sldMk cId="2204225451" sldId="275"/>
            <ac:picMk id="3" creationId="{4F6BABC0-8B84-485D-8395-9D21CD42078B}"/>
          </ac:picMkLst>
        </pc:picChg>
        <pc:picChg chg="add mod">
          <ac:chgData name="7565jsh@naver.com" userId="a1393b6c4f1775a8" providerId="LiveId" clId="{D29B23D0-495E-4BBF-866A-19424A472D39}" dt="2020-11-24T14:19:12.849" v="8791" actId="164"/>
          <ac:picMkLst>
            <pc:docMk/>
            <pc:sldMk cId="2204225451" sldId="275"/>
            <ac:picMk id="4" creationId="{47632097-4924-428F-A720-97737E2FAA94}"/>
          </ac:picMkLst>
        </pc:picChg>
      </pc:sldChg>
      <pc:sldChg chg="delSp modSp add mod setBg">
        <pc:chgData name="7565jsh@naver.com" userId="a1393b6c4f1775a8" providerId="LiveId" clId="{D29B23D0-495E-4BBF-866A-19424A472D39}" dt="2020-11-24T14:31:34.193" v="9127" actId="12788"/>
        <pc:sldMkLst>
          <pc:docMk/>
          <pc:sldMk cId="2953082566" sldId="276"/>
        </pc:sldMkLst>
        <pc:spChg chg="mod">
          <ac:chgData name="7565jsh@naver.com" userId="a1393b6c4f1775a8" providerId="LiveId" clId="{D29B23D0-495E-4BBF-866A-19424A472D39}" dt="2020-11-24T14:31:34.193" v="9127" actId="12788"/>
          <ac:spMkLst>
            <pc:docMk/>
            <pc:sldMk cId="2953082566" sldId="276"/>
            <ac:spMk id="4" creationId="{551BB067-C6E1-4511-B57C-6CAB46A71B62}"/>
          </ac:spMkLst>
        </pc:spChg>
        <pc:spChg chg="del">
          <ac:chgData name="7565jsh@naver.com" userId="a1393b6c4f1775a8" providerId="LiveId" clId="{D29B23D0-495E-4BBF-866A-19424A472D39}" dt="2020-11-24T14:30:59.686" v="9101" actId="478"/>
          <ac:spMkLst>
            <pc:docMk/>
            <pc:sldMk cId="2953082566" sldId="276"/>
            <ac:spMk id="13" creationId="{4B5DE7C0-417B-4EFD-8CA4-E4B75050FF8E}"/>
          </ac:spMkLst>
        </pc:spChg>
        <pc:spChg chg="mod">
          <ac:chgData name="7565jsh@naver.com" userId="a1393b6c4f1775a8" providerId="LiveId" clId="{D29B23D0-495E-4BBF-866A-19424A472D39}" dt="2020-11-24T14:31:17.169" v="9107" actId="1076"/>
          <ac:spMkLst>
            <pc:docMk/>
            <pc:sldMk cId="2953082566" sldId="276"/>
            <ac:spMk id="15" creationId="{86D83CDC-CE52-4D49-A141-8357D2C888B0}"/>
          </ac:spMkLst>
        </pc:spChg>
        <pc:picChg chg="mod">
          <ac:chgData name="7565jsh@naver.com" userId="a1393b6c4f1775a8" providerId="LiveId" clId="{D29B23D0-495E-4BBF-866A-19424A472D39}" dt="2020-11-24T14:31:17.169" v="9107" actId="1076"/>
          <ac:picMkLst>
            <pc:docMk/>
            <pc:sldMk cId="2953082566" sldId="276"/>
            <ac:picMk id="7" creationId="{C2EADD53-FFD8-4D5A-8CAD-8097D04615AD}"/>
          </ac:picMkLst>
        </pc:picChg>
      </pc:sldChg>
      <pc:sldChg chg="addSp delSp modSp new mod setBg">
        <pc:chgData name="7565jsh@naver.com" userId="a1393b6c4f1775a8" providerId="LiveId" clId="{D29B23D0-495E-4BBF-866A-19424A472D39}" dt="2020-11-25T15:29:31.790" v="10860" actId="1076"/>
        <pc:sldMkLst>
          <pc:docMk/>
          <pc:sldMk cId="2822099501" sldId="277"/>
        </pc:sldMkLst>
        <pc:spChg chg="mod">
          <ac:chgData name="7565jsh@naver.com" userId="a1393b6c4f1775a8" providerId="LiveId" clId="{D29B23D0-495E-4BBF-866A-19424A472D39}" dt="2020-11-25T14:40:12.357" v="9582"/>
          <ac:spMkLst>
            <pc:docMk/>
            <pc:sldMk cId="2822099501" sldId="277"/>
            <ac:spMk id="6" creationId="{A9C18B6C-EABC-48F2-98D4-748D9F0E8334}"/>
          </ac:spMkLst>
        </pc:spChg>
        <pc:spChg chg="mod">
          <ac:chgData name="7565jsh@naver.com" userId="a1393b6c4f1775a8" providerId="LiveId" clId="{D29B23D0-495E-4BBF-866A-19424A472D39}" dt="2020-11-25T14:40:12.357" v="9582"/>
          <ac:spMkLst>
            <pc:docMk/>
            <pc:sldMk cId="2822099501" sldId="277"/>
            <ac:spMk id="7" creationId="{36B04CEF-34FA-4F4C-AF5D-7BE27BDD157B}"/>
          </ac:spMkLst>
        </pc:spChg>
        <pc:spChg chg="mod">
          <ac:chgData name="7565jsh@naver.com" userId="a1393b6c4f1775a8" providerId="LiveId" clId="{D29B23D0-495E-4BBF-866A-19424A472D39}" dt="2020-11-25T14:40:12.357" v="9582"/>
          <ac:spMkLst>
            <pc:docMk/>
            <pc:sldMk cId="2822099501" sldId="277"/>
            <ac:spMk id="8" creationId="{08234431-26F5-407C-B608-403446272887}"/>
          </ac:spMkLst>
        </pc:spChg>
        <pc:spChg chg="add del mod">
          <ac:chgData name="7565jsh@naver.com" userId="a1393b6c4f1775a8" providerId="LiveId" clId="{D29B23D0-495E-4BBF-866A-19424A472D39}" dt="2020-11-25T14:41:14.730" v="9609" actId="478"/>
          <ac:spMkLst>
            <pc:docMk/>
            <pc:sldMk cId="2822099501" sldId="277"/>
            <ac:spMk id="10" creationId="{1B8AF04C-2EBA-4DC5-BB9F-3C805F4F6304}"/>
          </ac:spMkLst>
        </pc:spChg>
        <pc:spChg chg="add mod">
          <ac:chgData name="7565jsh@naver.com" userId="a1393b6c4f1775a8" providerId="LiveId" clId="{D29B23D0-495E-4BBF-866A-19424A472D39}" dt="2020-11-25T15:28:32.350" v="10846" actId="1076"/>
          <ac:spMkLst>
            <pc:docMk/>
            <pc:sldMk cId="2822099501" sldId="277"/>
            <ac:spMk id="12" creationId="{6A16E5D6-0B2B-47FB-8951-92188A637BFF}"/>
          </ac:spMkLst>
        </pc:spChg>
        <pc:spChg chg="add del mod">
          <ac:chgData name="7565jsh@naver.com" userId="a1393b6c4f1775a8" providerId="LiveId" clId="{D29B23D0-495E-4BBF-866A-19424A472D39}" dt="2020-11-25T15:16:23.351" v="10445" actId="21"/>
          <ac:spMkLst>
            <pc:docMk/>
            <pc:sldMk cId="2822099501" sldId="277"/>
            <ac:spMk id="13" creationId="{BE9C212D-7B17-4E30-8950-7ED7504348EF}"/>
          </ac:spMkLst>
        </pc:spChg>
        <pc:spChg chg="add del mod">
          <ac:chgData name="7565jsh@naver.com" userId="a1393b6c4f1775a8" providerId="LiveId" clId="{D29B23D0-495E-4BBF-866A-19424A472D39}" dt="2020-11-25T15:16:23.351" v="10445" actId="21"/>
          <ac:spMkLst>
            <pc:docMk/>
            <pc:sldMk cId="2822099501" sldId="277"/>
            <ac:spMk id="14" creationId="{B83C5132-96B5-4D1F-9D50-EA72E2F039E4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2" creationId="{86BFC70F-6CBC-4960-9A6C-53B4285DFBDC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3" creationId="{440D6E71-6545-4832-9502-BDAA1790EB1F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5" creationId="{A16AEC05-F08D-4212-8E9B-C2905941DACB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6" creationId="{6ED2218F-4D28-4E75-8A24-0D81FB78FD7B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8" creationId="{F18DEA4D-889A-4E7A-AF3B-211F8D55BD98}"/>
          </ac:spMkLst>
        </pc:spChg>
        <pc:spChg chg="mod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29" creationId="{8B1AE443-2F2A-46E8-ADF8-F62AD6A5C617}"/>
          </ac:spMkLst>
        </pc:spChg>
        <pc:spChg chg="add mod topLvl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30" creationId="{55AEC2C7-B38F-4709-91C0-C85EC5B0AA15}"/>
          </ac:spMkLst>
        </pc:spChg>
        <pc:spChg chg="add mod topLvl">
          <ac:chgData name="7565jsh@naver.com" userId="a1393b6c4f1775a8" providerId="LiveId" clId="{D29B23D0-495E-4BBF-866A-19424A472D39}" dt="2020-11-25T15:29:31.790" v="10860" actId="1076"/>
          <ac:spMkLst>
            <pc:docMk/>
            <pc:sldMk cId="2822099501" sldId="277"/>
            <ac:spMk id="33" creationId="{BA6540A5-AADD-4278-867A-785CF5291CF2}"/>
          </ac:spMkLst>
        </pc:spChg>
        <pc:spChg chg="mod">
          <ac:chgData name="7565jsh@naver.com" userId="a1393b6c4f1775a8" providerId="LiveId" clId="{D29B23D0-495E-4BBF-866A-19424A472D39}" dt="2020-11-25T15:25:04.212" v="10787"/>
          <ac:spMkLst>
            <pc:docMk/>
            <pc:sldMk cId="2822099501" sldId="277"/>
            <ac:spMk id="37" creationId="{DEE30235-EB43-4F9E-975F-AA7B8B5456E6}"/>
          </ac:spMkLst>
        </pc:spChg>
        <pc:spChg chg="mod">
          <ac:chgData name="7565jsh@naver.com" userId="a1393b6c4f1775a8" providerId="LiveId" clId="{D29B23D0-495E-4BBF-866A-19424A472D39}" dt="2020-11-25T15:25:04.212" v="10787"/>
          <ac:spMkLst>
            <pc:docMk/>
            <pc:sldMk cId="2822099501" sldId="277"/>
            <ac:spMk id="38" creationId="{A00081D0-D88E-4CA4-89A6-E066C3BAA39A}"/>
          </ac:spMkLst>
        </pc:spChg>
        <pc:spChg chg="mod">
          <ac:chgData name="7565jsh@naver.com" userId="a1393b6c4f1775a8" providerId="LiveId" clId="{D29B23D0-495E-4BBF-866A-19424A472D39}" dt="2020-11-25T15:25:04.212" v="10787"/>
          <ac:spMkLst>
            <pc:docMk/>
            <pc:sldMk cId="2822099501" sldId="277"/>
            <ac:spMk id="39" creationId="{4DA26214-28B2-4A0A-8769-F602A5911995}"/>
          </ac:spMkLst>
        </pc:spChg>
        <pc:spChg chg="mod">
          <ac:chgData name="7565jsh@naver.com" userId="a1393b6c4f1775a8" providerId="LiveId" clId="{D29B23D0-495E-4BBF-866A-19424A472D39}" dt="2020-11-25T15:25:08.216" v="10789"/>
          <ac:spMkLst>
            <pc:docMk/>
            <pc:sldMk cId="2822099501" sldId="277"/>
            <ac:spMk id="41" creationId="{32B233A5-BBFE-4950-BAC2-CF2B25F37B3C}"/>
          </ac:spMkLst>
        </pc:spChg>
        <pc:spChg chg="mod">
          <ac:chgData name="7565jsh@naver.com" userId="a1393b6c4f1775a8" providerId="LiveId" clId="{D29B23D0-495E-4BBF-866A-19424A472D39}" dt="2020-11-25T15:25:08.216" v="10789"/>
          <ac:spMkLst>
            <pc:docMk/>
            <pc:sldMk cId="2822099501" sldId="277"/>
            <ac:spMk id="42" creationId="{160853A1-4A4B-4FFD-A0A0-2459FB6B2167}"/>
          </ac:spMkLst>
        </pc:spChg>
        <pc:spChg chg="mod">
          <ac:chgData name="7565jsh@naver.com" userId="a1393b6c4f1775a8" providerId="LiveId" clId="{D29B23D0-495E-4BBF-866A-19424A472D39}" dt="2020-11-25T15:25:08.216" v="10789"/>
          <ac:spMkLst>
            <pc:docMk/>
            <pc:sldMk cId="2822099501" sldId="277"/>
            <ac:spMk id="43" creationId="{C7E303A0-273D-40AB-B029-3CA21C6C1E33}"/>
          </ac:spMkLst>
        </pc:spChg>
        <pc:spChg chg="add mod topLvl">
          <ac:chgData name="7565jsh@naver.com" userId="a1393b6c4f1775a8" providerId="LiveId" clId="{D29B23D0-495E-4BBF-866A-19424A472D39}" dt="2020-11-25T15:28:37.377" v="10847" actId="1076"/>
          <ac:spMkLst>
            <pc:docMk/>
            <pc:sldMk cId="2822099501" sldId="277"/>
            <ac:spMk id="44" creationId="{D80CBDE2-E92D-4551-A01A-7B0BD2A8D109}"/>
          </ac:spMkLst>
        </pc:spChg>
        <pc:spChg chg="add mod topLvl">
          <ac:chgData name="7565jsh@naver.com" userId="a1393b6c4f1775a8" providerId="LiveId" clId="{D29B23D0-495E-4BBF-866A-19424A472D39}" dt="2020-11-25T15:28:37.377" v="10847" actId="1076"/>
          <ac:spMkLst>
            <pc:docMk/>
            <pc:sldMk cId="2822099501" sldId="277"/>
            <ac:spMk id="45" creationId="{4458FCCB-996E-44EE-9FB5-FF23E5535F5C}"/>
          </ac:spMkLst>
        </pc:spChg>
        <pc:spChg chg="add mod ord">
          <ac:chgData name="7565jsh@naver.com" userId="a1393b6c4f1775a8" providerId="LiveId" clId="{D29B23D0-495E-4BBF-866A-19424A472D39}" dt="2020-11-25T15:28:08.849" v="10841" actId="167"/>
          <ac:spMkLst>
            <pc:docMk/>
            <pc:sldMk cId="2822099501" sldId="277"/>
            <ac:spMk id="47" creationId="{BA89C149-D56B-4BE7-A418-8686A8020EA7}"/>
          </ac:spMkLst>
        </pc:spChg>
        <pc:grpChg chg="add mod">
          <ac:chgData name="7565jsh@naver.com" userId="a1393b6c4f1775a8" providerId="LiveId" clId="{D29B23D0-495E-4BBF-866A-19424A472D39}" dt="2020-11-25T14:40:12.357" v="9582"/>
          <ac:grpSpMkLst>
            <pc:docMk/>
            <pc:sldMk cId="2822099501" sldId="277"/>
            <ac:grpSpMk id="2" creationId="{6F017D76-DDAF-4FA4-9409-20102DB94DB3}"/>
          </ac:grpSpMkLst>
        </pc:grpChg>
        <pc:grpChg chg="mod">
          <ac:chgData name="7565jsh@naver.com" userId="a1393b6c4f1775a8" providerId="LiveId" clId="{D29B23D0-495E-4BBF-866A-19424A472D39}" dt="2020-11-25T14:40:12.357" v="9582"/>
          <ac:grpSpMkLst>
            <pc:docMk/>
            <pc:sldMk cId="2822099501" sldId="277"/>
            <ac:grpSpMk id="3" creationId="{A7021A34-1D53-47B2-A573-2DE43DC0C908}"/>
          </ac:grpSpMkLst>
        </pc:grpChg>
        <pc:grpChg chg="mod">
          <ac:chgData name="7565jsh@naver.com" userId="a1393b6c4f1775a8" providerId="LiveId" clId="{D29B23D0-495E-4BBF-866A-19424A472D39}" dt="2020-11-25T14:40:12.357" v="9582"/>
          <ac:grpSpMkLst>
            <pc:docMk/>
            <pc:sldMk cId="2822099501" sldId="277"/>
            <ac:grpSpMk id="4" creationId="{FFBEF09C-B19D-4E63-8BCB-61F6CBD359F8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15" creationId="{FC422075-B726-44D8-BCCA-FA6030DBA782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18" creationId="{6DE1C32F-75B1-428D-907A-9CCA64D4FD7E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21" creationId="{754EED7A-05FA-40EF-8A77-85D3EB67E4B7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24" creationId="{C6AAAB5B-0610-4C01-8831-D61E7B425D2A}"/>
          </ac:grpSpMkLst>
        </pc:grpChg>
        <pc:grpChg chg="add mod topLvl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27" creationId="{AB584D9C-EE02-45E2-83BC-34FD78D24588}"/>
          </ac:grpSpMkLst>
        </pc:grpChg>
        <pc:grpChg chg="add del mod">
          <ac:chgData name="7565jsh@naver.com" userId="a1393b6c4f1775a8" providerId="LiveId" clId="{D29B23D0-495E-4BBF-866A-19424A472D39}" dt="2020-11-25T15:29:31.790" v="10860" actId="1076"/>
          <ac:grpSpMkLst>
            <pc:docMk/>
            <pc:sldMk cId="2822099501" sldId="277"/>
            <ac:grpSpMk id="34" creationId="{6659F957-7786-455F-B701-A8676CA5CA85}"/>
          </ac:grpSpMkLst>
        </pc:grpChg>
        <pc:grpChg chg="add mod topLvl">
          <ac:chgData name="7565jsh@naver.com" userId="a1393b6c4f1775a8" providerId="LiveId" clId="{D29B23D0-495E-4BBF-866A-19424A472D39}" dt="2020-11-25T15:28:32.350" v="10846" actId="1076"/>
          <ac:grpSpMkLst>
            <pc:docMk/>
            <pc:sldMk cId="2822099501" sldId="277"/>
            <ac:grpSpMk id="35" creationId="{7B2FBED6-9BEF-4FFF-813D-0E97A894C2A5}"/>
          </ac:grpSpMkLst>
        </pc:grpChg>
        <pc:grpChg chg="add del mod">
          <ac:chgData name="7565jsh@naver.com" userId="a1393b6c4f1775a8" providerId="LiveId" clId="{D29B23D0-495E-4BBF-866A-19424A472D39}" dt="2020-11-25T15:25:05.121" v="10788"/>
          <ac:grpSpMkLst>
            <pc:docMk/>
            <pc:sldMk cId="2822099501" sldId="277"/>
            <ac:grpSpMk id="36" creationId="{69DBEC6D-BAE8-4D72-B724-1E6B96720C27}"/>
          </ac:grpSpMkLst>
        </pc:grpChg>
        <pc:grpChg chg="add del mod">
          <ac:chgData name="7565jsh@naver.com" userId="a1393b6c4f1775a8" providerId="LiveId" clId="{D29B23D0-495E-4BBF-866A-19424A472D39}" dt="2020-11-25T15:25:09.080" v="10790"/>
          <ac:grpSpMkLst>
            <pc:docMk/>
            <pc:sldMk cId="2822099501" sldId="277"/>
            <ac:grpSpMk id="40" creationId="{814C15D0-979F-4A02-9A3E-074A53717ED0}"/>
          </ac:grpSpMkLst>
        </pc:grpChg>
        <pc:grpChg chg="add del mod">
          <ac:chgData name="7565jsh@naver.com" userId="a1393b6c4f1775a8" providerId="LiveId" clId="{D29B23D0-495E-4BBF-866A-19424A472D39}" dt="2020-11-25T15:28:30.252" v="10844" actId="165"/>
          <ac:grpSpMkLst>
            <pc:docMk/>
            <pc:sldMk cId="2822099501" sldId="277"/>
            <ac:grpSpMk id="46" creationId="{2C70F20F-80FC-4E53-BF13-202CC1F9BAE7}"/>
          </ac:grpSpMkLst>
        </pc:grpChg>
        <pc:picChg chg="mod">
          <ac:chgData name="7565jsh@naver.com" userId="a1393b6c4f1775a8" providerId="LiveId" clId="{D29B23D0-495E-4BBF-866A-19424A472D39}" dt="2020-11-25T14:40:12.357" v="9582"/>
          <ac:picMkLst>
            <pc:docMk/>
            <pc:sldMk cId="2822099501" sldId="277"/>
            <ac:picMk id="5" creationId="{3F10A96B-9003-46C8-9C91-CEBF60736CB4}"/>
          </ac:picMkLst>
        </pc:picChg>
        <pc:picChg chg="add mod">
          <ac:chgData name="7565jsh@naver.com" userId="a1393b6c4f1775a8" providerId="LiveId" clId="{D29B23D0-495E-4BBF-866A-19424A472D39}" dt="2020-11-25T15:28:32.350" v="10846" actId="1076"/>
          <ac:picMkLst>
            <pc:docMk/>
            <pc:sldMk cId="2822099501" sldId="277"/>
            <ac:picMk id="9" creationId="{89DFDC69-A361-450C-8D62-4880B9F7D361}"/>
          </ac:picMkLst>
        </pc:picChg>
        <pc:picChg chg="add mod ord">
          <ac:chgData name="7565jsh@naver.com" userId="a1393b6c4f1775a8" providerId="LiveId" clId="{D29B23D0-495E-4BBF-866A-19424A472D39}" dt="2020-11-25T15:28:52.042" v="10850" actId="1076"/>
          <ac:picMkLst>
            <pc:docMk/>
            <pc:sldMk cId="2822099501" sldId="277"/>
            <ac:picMk id="11" creationId="{97E2B2A8-8D8D-46DF-9057-52C22E56D236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16" creationId="{2D689D60-74D5-47B6-A65A-3D9BCF0E5DD7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17" creationId="{C4E52E46-D4B2-4ADB-BF91-E508B9FA847A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19" creationId="{8444AC57-6A7C-4EA8-A1AE-30B81122C670}"/>
          </ac:picMkLst>
        </pc:picChg>
        <pc:picChg chg="mod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20" creationId="{F8825D9B-7885-45A5-AC7A-6E22DA563062}"/>
          </ac:picMkLst>
        </pc:picChg>
        <pc:picChg chg="add mod topLvl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31" creationId="{C6520674-CA2A-476C-B581-5FE90DAE11AE}"/>
          </ac:picMkLst>
        </pc:picChg>
        <pc:picChg chg="add mod topLvl">
          <ac:chgData name="7565jsh@naver.com" userId="a1393b6c4f1775a8" providerId="LiveId" clId="{D29B23D0-495E-4BBF-866A-19424A472D39}" dt="2020-11-25T15:29:31.790" v="10860" actId="1076"/>
          <ac:picMkLst>
            <pc:docMk/>
            <pc:sldMk cId="2822099501" sldId="277"/>
            <ac:picMk id="32" creationId="{72FEE81E-F671-4865-BAD2-9D78C80483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D78F1-B166-4188-810A-F1A03E963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3B04D-508C-4C7D-9C7A-CCD17966D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6EB6A-FBB4-461B-836D-DC18BEDF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18DE5-5359-41CD-A1C8-26080985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AA504-5953-4EDD-AF76-A7ABBE9F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02CCD-33DE-46D4-90AC-58596901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F1AB54-C91F-42D4-BED3-B3AF71C84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95302-A1BC-46FD-87D5-63410D05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7C710-C431-4DB3-B655-0F553325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11485-A4AA-42FC-818E-2048E58B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7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82C831-3501-4882-A13B-2099AD412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0F9402-F04F-4B6D-A39E-72F2D0275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A6E445-48CE-4C85-B894-1FCA903D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9542C2-3861-41D4-A6DF-09FE6A92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F53E-7016-4DB7-A68E-7791097F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7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8022E-9450-4DA7-A8CE-785782D3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FB2FB-411F-44A0-81C0-A728FCF9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DB28F-877B-4C5C-9F66-4CBFA506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BE8DF-2982-48F3-A7AB-8EE24982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0D243-66E2-4723-AEE7-E0EA4F36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8B8DA-2771-4F0A-86A9-CEECF09E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99E82-49AC-4593-9CEF-865568E7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31291-F7B6-4453-BD55-B9CA7DF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50D00-DC19-4359-9445-CE8A1FA9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CE065-2005-4C9C-B4A5-683B19A1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0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4FCC9-B0EF-4FE8-8AB2-BC512A6F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68293-CA40-45B8-87A0-DAB3F5A26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33DE3-2AA7-4740-9C1E-A3D88620E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32DC7B-2372-4B24-B010-10FB1658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D02B64-3EC3-4107-A74F-32DA655F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F4F7B-0912-4088-97DE-90EA650C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5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5FC35-FD6A-4ED7-9B56-2DE7445F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FE003-6FF8-4053-9E53-9AC8998B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1C1D1-001D-49A7-8573-EDE0A3B10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16D56D-4C84-4FFB-9E3F-B498FC57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D476E0-95D2-4C0D-ADCA-A48623326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BE5328-1797-4BFE-9FFE-0E61C001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8E05F5-D466-4A5F-BB8C-2D70948D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21A6FC-E1C3-4059-AD94-7EDA88A4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5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1C1E9-D9A5-4664-83AF-8B138B7D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5E4A4C-35A0-4C36-A570-4B7C0499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8F771D-0EC5-414F-9092-1900D542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D6EC5D-A1C6-475C-BB2A-3EDD14DA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1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F3A79-0BE4-4C4C-B5C8-558CC84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45E17-5FA5-4A3C-A5F9-BAE407F9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3D92B6-2D74-44A0-B489-BC97A281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5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3D05A-5D10-47BB-B038-DE086ED3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00CEB-2245-44AE-A58F-2552D714F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00FCE0-55B5-42E2-9397-B38F9ED7C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6FB84-1BDD-4638-9EA5-7CDA20EB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520CCD-3F92-4921-B710-243BE7D6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EF195-49A8-4C59-8037-C7D63877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2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07C94-1C00-4B08-BAAA-6BD64D3E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2403B-5B80-42D3-B976-A2C4A889D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75009-1C9F-4F4A-8039-E7F1F4BA8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9FDAB7-D659-4877-BA46-159F1CA2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F46D8-7847-4ADB-A528-63774A47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30A3A-74C0-4E05-84D7-CD903CAA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DE0E03-2DC3-4B73-9E66-5DC0F412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957C2-3738-422C-8782-A1A4EAB7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FA7FE-049D-4021-9AFE-0D876F0E4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A75C4-653C-4F36-9878-7A4EA35B686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A6A2A-A42A-4100-A3A1-3119442F3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BED75-26C9-4082-9309-83B3F07D8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CEF59-C7B3-4029-9488-6DD1AC6F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hyperlink" Target="http://www.bus.or.kr/support/route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microsoft.com/office/2007/relationships/hdphoto" Target="../media/hdphoto9.wdp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hyperlink" Target="http://www.bus.or.kr/support/route.asp" TargetMode="External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플리토 - 위키백과, 우리 모두의 백과사전">
            <a:extLst>
              <a:ext uri="{FF2B5EF4-FFF2-40B4-BE49-F238E27FC236}">
                <a16:creationId xmlns:a16="http://schemas.microsoft.com/office/drawing/2014/main" id="{20A51204-7619-4C1C-AB9B-3E5E5F54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9076" y="5638800"/>
            <a:ext cx="1113849" cy="11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BB067-C6E1-4511-B57C-6CAB46A71B62}"/>
              </a:ext>
            </a:extLst>
          </p:cNvPr>
          <p:cNvSpPr txBox="1"/>
          <p:nvPr/>
        </p:nvSpPr>
        <p:spPr>
          <a:xfrm>
            <a:off x="4588216" y="1559116"/>
            <a:ext cx="3015569" cy="36317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9202" lon="600000" rev="21494764"/>
              </a:camera>
              <a:lightRig rig="threePt" dir="t"/>
            </a:scene3d>
            <a:sp3d extrusionH="793750">
              <a:extrusionClr>
                <a:schemeClr val="tx1"/>
              </a:extrusionClr>
            </a:sp3d>
          </a:bodyPr>
          <a:lstStyle/>
          <a:p>
            <a:r>
              <a:rPr lang="ko-KR" altLang="en-US" sz="11500" dirty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</a:t>
            </a:r>
            <a:endParaRPr lang="en-US" altLang="ko-KR" sz="11500" dirty="0">
              <a:ln>
                <a:solidFill>
                  <a:schemeClr val="bg1">
                    <a:alpha val="2200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500" dirty="0" err="1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플릿</a:t>
            </a:r>
            <a:endParaRPr lang="ko-KR" altLang="en-US" sz="11500" dirty="0">
              <a:ln>
                <a:solidFill>
                  <a:schemeClr val="bg1">
                    <a:alpha val="2200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ADD53-FFD8-4D5A-8CAD-8097D046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54" y="673707"/>
            <a:ext cx="933032" cy="933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5DE7C0-417B-4EFD-8CA4-E4B75050FF8E}"/>
              </a:ext>
            </a:extLst>
          </p:cNvPr>
          <p:cNvSpPr txBox="1"/>
          <p:nvPr/>
        </p:nvSpPr>
        <p:spPr>
          <a:xfrm>
            <a:off x="4521203" y="4929269"/>
            <a:ext cx="3149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Flit : </a:t>
            </a:r>
            <a:r>
              <a:rPr lang="ko-KR" altLang="en-US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휙 스치다</a:t>
            </a:r>
            <a:r>
              <a:rPr lang="en-US" altLang="ko-KR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지나가다</a:t>
            </a:r>
            <a:r>
              <a:rPr lang="en-US" altLang="ko-KR" sz="2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21000"/>
                  </a:schemeClr>
                </a:solidFill>
              </a:ln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83CDC-CE52-4D49-A141-8357D2C888B0}"/>
              </a:ext>
            </a:extLst>
          </p:cNvPr>
          <p:cNvSpPr txBox="1"/>
          <p:nvPr/>
        </p:nvSpPr>
        <p:spPr>
          <a:xfrm>
            <a:off x="5540992" y="724724"/>
            <a:ext cx="2028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Bus Flit</a:t>
            </a:r>
          </a:p>
        </p:txBody>
      </p:sp>
    </p:spTree>
    <p:extLst>
      <p:ext uri="{BB962C8B-B14F-4D97-AF65-F5344CB8AC3E}">
        <p14:creationId xmlns:p14="http://schemas.microsoft.com/office/powerpoint/2010/main" val="26982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2C7C06-CEC1-40DA-8239-29AEE9EAD321}"/>
              </a:ext>
            </a:extLst>
          </p:cNvPr>
          <p:cNvSpPr/>
          <p:nvPr/>
        </p:nvSpPr>
        <p:spPr>
          <a:xfrm>
            <a:off x="2729032" y="1866405"/>
            <a:ext cx="8189831" cy="6089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EAB84D-4E04-4C2F-AEC1-3AD251A78872}"/>
              </a:ext>
            </a:extLst>
          </p:cNvPr>
          <p:cNvSpPr/>
          <p:nvPr/>
        </p:nvSpPr>
        <p:spPr>
          <a:xfrm>
            <a:off x="2729032" y="3062825"/>
            <a:ext cx="8189831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AADD5D-7E7E-4545-B719-28D2C8EEF568}"/>
              </a:ext>
            </a:extLst>
          </p:cNvPr>
          <p:cNvSpPr/>
          <p:nvPr/>
        </p:nvSpPr>
        <p:spPr>
          <a:xfrm>
            <a:off x="2729032" y="4455873"/>
            <a:ext cx="8189831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기대 효과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2775356" y="3143417"/>
            <a:ext cx="814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주요 관광 노선을 파악하여 외국인 관광객을 위한 교통편을 구성하는데 도움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5355" y="1961457"/>
            <a:ext cx="87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시내버스 승객의 증가로 인한 매출 상승 기대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5355" y="3601401"/>
            <a:ext cx="890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이용자들의 위치 정보를 바탕으로 버스 노선의 효율적인 운영 가능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246" y="4541393"/>
            <a:ext cx="89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외국인에게 무료로 서비스를 제공함으로써 </a:t>
            </a:r>
            <a:r>
              <a:rPr lang="ko-KR" altLang="en-US" dirty="0" err="1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플리토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서비스를 홍보하여 잠재적 고객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CCDE23-DE2A-4B5F-91D9-F9F723FF25EE}"/>
              </a:ext>
            </a:extLst>
          </p:cNvPr>
          <p:cNvSpPr txBox="1"/>
          <p:nvPr/>
        </p:nvSpPr>
        <p:spPr>
          <a:xfrm>
            <a:off x="2750440" y="5000355"/>
            <a:ext cx="89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버스 이용자들의 위치 및 언어 데이터 확보 </a:t>
            </a:r>
            <a:r>
              <a:rPr lang="en-US" altLang="ko-KR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데이터 사업 확대</a:t>
            </a:r>
            <a:endParaRPr lang="ko-KR" altLang="en-US" dirty="0">
              <a:ln>
                <a:solidFill>
                  <a:sysClr val="windowText" lastClr="000000">
                    <a:alpha val="19000"/>
                  </a:sysClr>
                </a:solidFill>
              </a:ln>
              <a:solidFill>
                <a:sysClr val="windowText" lastClr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C46552-319D-401A-9114-2668A092E5A6}"/>
              </a:ext>
            </a:extLst>
          </p:cNvPr>
          <p:cNvGrpSpPr/>
          <p:nvPr/>
        </p:nvGrpSpPr>
        <p:grpSpPr>
          <a:xfrm>
            <a:off x="1116769" y="1437442"/>
            <a:ext cx="1689607" cy="1385639"/>
            <a:chOff x="1108074" y="2936816"/>
            <a:chExt cx="2642756" cy="21673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1E3257-7193-4086-85C9-2480EC488113}"/>
                </a:ext>
              </a:extLst>
            </p:cNvPr>
            <p:cNvGrpSpPr/>
            <p:nvPr/>
          </p:nvGrpSpPr>
          <p:grpSpPr>
            <a:xfrm>
              <a:off x="1406541" y="2936816"/>
              <a:ext cx="2056210" cy="2167313"/>
              <a:chOff x="771926" y="1931299"/>
              <a:chExt cx="1910881" cy="201413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E22D909-ADDF-46EF-BC9E-EE4955A5633F}"/>
                  </a:ext>
                </a:extLst>
              </p:cNvPr>
              <p:cNvSpPr/>
              <p:nvPr/>
            </p:nvSpPr>
            <p:spPr>
              <a:xfrm>
                <a:off x="786740" y="2049363"/>
                <a:ext cx="1896067" cy="1896067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A4ABC35-A9B6-4275-8FD5-0D326592B7AB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E30E2-1F62-4D25-A3BE-53B12B9F0746}"/>
                </a:ext>
              </a:extLst>
            </p:cNvPr>
            <p:cNvSpPr txBox="1"/>
            <p:nvPr/>
          </p:nvSpPr>
          <p:spPr>
            <a:xfrm>
              <a:off x="1108074" y="4093674"/>
              <a:ext cx="2642756" cy="722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전국버스운송사업</a:t>
              </a:r>
              <a:endParaRPr lang="en-US" altLang="ko-KR" sz="12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조합연합회</a:t>
              </a:r>
              <a:endParaRPr lang="ko-KR" altLang="en-US" sz="12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pic>
          <p:nvPicPr>
            <p:cNvPr id="20" name="Picture 2" descr="Image for post">
              <a:extLst>
                <a:ext uri="{FF2B5EF4-FFF2-40B4-BE49-F238E27FC236}">
                  <a16:creationId xmlns:a16="http://schemas.microsoft.com/office/drawing/2014/main" id="{08C093C3-905B-409F-A2D7-CF0F6C7ED4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36" t="28141" r="2328" b="37186"/>
            <a:stretch/>
          </p:blipFill>
          <p:spPr bwMode="auto">
            <a:xfrm>
              <a:off x="1579965" y="3300029"/>
              <a:ext cx="1692060" cy="870861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79FDF0-AC11-4B98-9EA9-BD9EAE8E85D9}"/>
              </a:ext>
            </a:extLst>
          </p:cNvPr>
          <p:cNvGrpSpPr/>
          <p:nvPr/>
        </p:nvGrpSpPr>
        <p:grpSpPr>
          <a:xfrm>
            <a:off x="1358421" y="2915528"/>
            <a:ext cx="1295879" cy="1365901"/>
            <a:chOff x="10676876" y="1280388"/>
            <a:chExt cx="2056210" cy="21673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D9E1B3-185C-4B97-B07B-7A85F508BEAF}"/>
                </a:ext>
              </a:extLst>
            </p:cNvPr>
            <p:cNvGrpSpPr/>
            <p:nvPr/>
          </p:nvGrpSpPr>
          <p:grpSpPr>
            <a:xfrm>
              <a:off x="10676876" y="1280388"/>
              <a:ext cx="2056210" cy="2167315"/>
              <a:chOff x="771926" y="1931299"/>
              <a:chExt cx="1910881" cy="2014133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CE91AFE-73D0-4C3C-BD85-E9D85DDF390A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6C5338C-5073-4792-9A9C-D18674DD10A7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" name="Picture 6" descr="MI · 배너 | 국토교통부">
              <a:extLst>
                <a:ext uri="{FF2B5EF4-FFF2-40B4-BE49-F238E27FC236}">
                  <a16:creationId xmlns:a16="http://schemas.microsoft.com/office/drawing/2014/main" id="{C46C3E09-F97E-472C-AFDC-1DC1A5C4D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542" y="1686960"/>
              <a:ext cx="1358817" cy="1289937"/>
            </a:xfrm>
            <a:prstGeom prst="roundRect">
              <a:avLst>
                <a:gd name="adj" fmla="val 1746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A471D9-BCDC-41D9-8F04-732F1B9FE29D}"/>
              </a:ext>
            </a:extLst>
          </p:cNvPr>
          <p:cNvGrpSpPr/>
          <p:nvPr/>
        </p:nvGrpSpPr>
        <p:grpSpPr>
          <a:xfrm>
            <a:off x="1149757" y="4373877"/>
            <a:ext cx="1504543" cy="1374898"/>
            <a:chOff x="-379361" y="474803"/>
            <a:chExt cx="2371679" cy="21673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A86B0B-5DD5-4591-868B-A55D0DEEE3E3}"/>
                </a:ext>
              </a:extLst>
            </p:cNvPr>
            <p:cNvGrpSpPr/>
            <p:nvPr/>
          </p:nvGrpSpPr>
          <p:grpSpPr>
            <a:xfrm>
              <a:off x="-63892" y="474803"/>
              <a:ext cx="2056210" cy="2167315"/>
              <a:chOff x="771926" y="1931299"/>
              <a:chExt cx="1910881" cy="201413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DD0E616-F6B9-4D96-9872-704076C6AFF5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1728CFA-A004-401E-826D-29408B0179EB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5" name="Picture 4" descr="플리토, '언리얼 엔진' 개발사 에픽게임즈와 현지화 계약 체결 - 인터페이스뉴스">
              <a:extLst>
                <a:ext uri="{FF2B5EF4-FFF2-40B4-BE49-F238E27FC236}">
                  <a16:creationId xmlns:a16="http://schemas.microsoft.com/office/drawing/2014/main" id="{A4B69918-E7FB-46AA-A415-6989DB334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23967" r="2618" b="27522"/>
            <a:stretch/>
          </p:blipFill>
          <p:spPr bwMode="auto">
            <a:xfrm>
              <a:off x="143022" y="1074337"/>
              <a:ext cx="1642381" cy="72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331486-A085-43D6-B352-15A348616DC0}"/>
                </a:ext>
              </a:extLst>
            </p:cNvPr>
            <p:cNvSpPr txBox="1"/>
            <p:nvPr/>
          </p:nvSpPr>
          <p:spPr>
            <a:xfrm>
              <a:off x="-379361" y="1823706"/>
              <a:ext cx="1947783" cy="48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ko-KR" altLang="en-US" sz="1400" dirty="0" err="1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플리토</a:t>
              </a:r>
              <a:endParaRPr lang="en-US" altLang="ko-KR" sz="14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06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플리토 - 위키백과, 우리 모두의 백과사전">
            <a:extLst>
              <a:ext uri="{FF2B5EF4-FFF2-40B4-BE49-F238E27FC236}">
                <a16:creationId xmlns:a16="http://schemas.microsoft.com/office/drawing/2014/main" id="{20A51204-7619-4C1C-AB9B-3E5E5F54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9076" y="5638800"/>
            <a:ext cx="1113849" cy="11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BB067-C6E1-4511-B57C-6CAB46A71B62}"/>
              </a:ext>
            </a:extLst>
          </p:cNvPr>
          <p:cNvSpPr txBox="1"/>
          <p:nvPr/>
        </p:nvSpPr>
        <p:spPr>
          <a:xfrm>
            <a:off x="3294592" y="2705725"/>
            <a:ext cx="560281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9202" lon="600000" rev="21494764"/>
              </a:camera>
              <a:lightRig rig="threePt" dir="t"/>
            </a:scene3d>
            <a:sp3d extrusionH="793750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8800" dirty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ADD53-FFD8-4D5A-8CAD-8097D046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54" y="1772693"/>
            <a:ext cx="933032" cy="933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D83CDC-CE52-4D49-A141-8357D2C888B0}"/>
              </a:ext>
            </a:extLst>
          </p:cNvPr>
          <p:cNvSpPr txBox="1"/>
          <p:nvPr/>
        </p:nvSpPr>
        <p:spPr>
          <a:xfrm>
            <a:off x="5540992" y="1823710"/>
            <a:ext cx="2028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Bus Flit</a:t>
            </a:r>
          </a:p>
        </p:txBody>
      </p:sp>
    </p:spTree>
    <p:extLst>
      <p:ext uri="{BB962C8B-B14F-4D97-AF65-F5344CB8AC3E}">
        <p14:creationId xmlns:p14="http://schemas.microsoft.com/office/powerpoint/2010/main" val="295308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플리토 - 위키백과, 우리 모두의 백과사전">
            <a:extLst>
              <a:ext uri="{FF2B5EF4-FFF2-40B4-BE49-F238E27FC236}">
                <a16:creationId xmlns:a16="http://schemas.microsoft.com/office/drawing/2014/main" id="{20A51204-7619-4C1C-AB9B-3E5E5F540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1"/>
          <a:stretch/>
        </p:blipFill>
        <p:spPr bwMode="auto">
          <a:xfrm>
            <a:off x="10934036" y="5886311"/>
            <a:ext cx="1113849" cy="8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BB067-C6E1-4511-B57C-6CAB46A71B62}"/>
              </a:ext>
            </a:extLst>
          </p:cNvPr>
          <p:cNvSpPr txBox="1"/>
          <p:nvPr/>
        </p:nvSpPr>
        <p:spPr>
          <a:xfrm>
            <a:off x="5371998" y="1077076"/>
            <a:ext cx="1448004" cy="884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9202" lon="600000" rev="21494764"/>
              </a:camera>
              <a:lightRig rig="threePt" dir="t"/>
            </a:scene3d>
            <a:sp3d extrusionH="793750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6000" dirty="0">
                <a:ln>
                  <a:solidFill>
                    <a:schemeClr val="bg1">
                      <a:alpha val="22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89672-6CDF-4631-BAB3-9F830F2EB88D}"/>
              </a:ext>
            </a:extLst>
          </p:cNvPr>
          <p:cNvGrpSpPr/>
          <p:nvPr/>
        </p:nvGrpSpPr>
        <p:grpSpPr>
          <a:xfrm>
            <a:off x="5396896" y="565408"/>
            <a:ext cx="1529152" cy="553142"/>
            <a:chOff x="4732324" y="673707"/>
            <a:chExt cx="2579348" cy="9330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EADD53-FFD8-4D5A-8CAD-8097D046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2324" y="673707"/>
              <a:ext cx="933033" cy="9330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D83CDC-CE52-4D49-A141-8357D2C888B0}"/>
                </a:ext>
              </a:extLst>
            </p:cNvPr>
            <p:cNvSpPr txBox="1"/>
            <p:nvPr/>
          </p:nvSpPr>
          <p:spPr>
            <a:xfrm>
              <a:off x="5282851" y="814815"/>
              <a:ext cx="2028821" cy="778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Bus Flit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6FC5C4-D2CB-4C98-94B0-E5DD1D7C8AB3}"/>
              </a:ext>
            </a:extLst>
          </p:cNvPr>
          <p:cNvGrpSpPr/>
          <p:nvPr/>
        </p:nvGrpSpPr>
        <p:grpSpPr>
          <a:xfrm>
            <a:off x="4647663" y="2389639"/>
            <a:ext cx="2896675" cy="686273"/>
            <a:chOff x="7759268" y="2488817"/>
            <a:chExt cx="2017622" cy="58257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9416769-097F-4789-90E1-A83882422FA3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2DA6825-A6B8-4156-911C-A69ADA691E66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D93DD81-1CA1-4DBD-8CF7-CCA383F1E6A0}"/>
              </a:ext>
            </a:extLst>
          </p:cNvPr>
          <p:cNvSpPr txBox="1"/>
          <p:nvPr/>
        </p:nvSpPr>
        <p:spPr>
          <a:xfrm>
            <a:off x="5125341" y="2376709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제안 배경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9139C8-A265-4925-8271-74EDBC14DCFE}"/>
              </a:ext>
            </a:extLst>
          </p:cNvPr>
          <p:cNvGrpSpPr/>
          <p:nvPr/>
        </p:nvGrpSpPr>
        <p:grpSpPr>
          <a:xfrm>
            <a:off x="4647662" y="3172276"/>
            <a:ext cx="2896675" cy="686273"/>
            <a:chOff x="7759268" y="2488817"/>
            <a:chExt cx="2017622" cy="58257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A79BC96-F997-4082-812C-68C97DDDB588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DCEE6ED-88F6-4358-B4A2-A1A80063A8ED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72DF71-F91F-466F-A227-BCB6E38154F7}"/>
              </a:ext>
            </a:extLst>
          </p:cNvPr>
          <p:cNvSpPr txBox="1"/>
          <p:nvPr/>
        </p:nvSpPr>
        <p:spPr>
          <a:xfrm>
            <a:off x="5125340" y="3159346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제안 내용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D16FEA-47A0-4182-A8D3-9E1DE0FC438B}"/>
              </a:ext>
            </a:extLst>
          </p:cNvPr>
          <p:cNvGrpSpPr/>
          <p:nvPr/>
        </p:nvGrpSpPr>
        <p:grpSpPr>
          <a:xfrm>
            <a:off x="4647662" y="3954913"/>
            <a:ext cx="2896675" cy="686273"/>
            <a:chOff x="7759268" y="2488817"/>
            <a:chExt cx="2017622" cy="58257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CEABA81-4779-4D8D-BCEE-391218AD1806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832D7F6-69B6-4FC7-9D85-0F8975A13CBE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31122C8-5257-41B9-812D-DE2303D9E88A}"/>
              </a:ext>
            </a:extLst>
          </p:cNvPr>
          <p:cNvSpPr txBox="1"/>
          <p:nvPr/>
        </p:nvSpPr>
        <p:spPr>
          <a:xfrm>
            <a:off x="5125340" y="3941983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비즈니스 모델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A44AC67-337A-4078-A55E-723978C32A9E}"/>
              </a:ext>
            </a:extLst>
          </p:cNvPr>
          <p:cNvGrpSpPr/>
          <p:nvPr/>
        </p:nvGrpSpPr>
        <p:grpSpPr>
          <a:xfrm>
            <a:off x="4647663" y="4737550"/>
            <a:ext cx="2896675" cy="686273"/>
            <a:chOff x="7759268" y="2488817"/>
            <a:chExt cx="2017622" cy="58257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1D3C761-AF4F-446D-B3E5-C3FC61D1144B}"/>
                </a:ext>
              </a:extLst>
            </p:cNvPr>
            <p:cNvSpPr/>
            <p:nvPr/>
          </p:nvSpPr>
          <p:spPr>
            <a:xfrm>
              <a:off x="7759269" y="2573553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rgbClr val="003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73FB3F9-4619-4A59-85D3-BC188DC75C97}"/>
                </a:ext>
              </a:extLst>
            </p:cNvPr>
            <p:cNvSpPr/>
            <p:nvPr/>
          </p:nvSpPr>
          <p:spPr>
            <a:xfrm>
              <a:off x="7759268" y="2488817"/>
              <a:ext cx="2017621" cy="4978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6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757E4AC-FBB8-4BB7-8A85-819F813D6D0B}"/>
              </a:ext>
            </a:extLst>
          </p:cNvPr>
          <p:cNvSpPr txBox="1"/>
          <p:nvPr/>
        </p:nvSpPr>
        <p:spPr>
          <a:xfrm>
            <a:off x="5125341" y="4724620"/>
            <a:ext cx="194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기대 효과</a:t>
            </a:r>
            <a:endParaRPr lang="en-US" altLang="ko-KR" sz="3600" dirty="0">
              <a:ln>
                <a:solidFill>
                  <a:sysClr val="windowText" lastClr="000000">
                    <a:alpha val="21000"/>
                  </a:sysClr>
                </a:solidFill>
              </a:ln>
              <a:solidFill>
                <a:sysClr val="windowText" lastClr="000000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67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배경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8BEA8-953A-46D4-9AD3-5C2329CC5D7A}"/>
              </a:ext>
            </a:extLst>
          </p:cNvPr>
          <p:cNvSpPr/>
          <p:nvPr/>
        </p:nvSpPr>
        <p:spPr>
          <a:xfrm>
            <a:off x="538480" y="5425440"/>
            <a:ext cx="11115040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01027E-73AF-4A64-B2AD-04E8BE312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5"/>
          <a:stretch/>
        </p:blipFill>
        <p:spPr>
          <a:xfrm>
            <a:off x="656394" y="2069221"/>
            <a:ext cx="5557520" cy="290695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067D7-7A82-4D0B-A8B1-550E48ED7A6B}"/>
              </a:ext>
            </a:extLst>
          </p:cNvPr>
          <p:cNvGrpSpPr/>
          <p:nvPr/>
        </p:nvGrpSpPr>
        <p:grpSpPr>
          <a:xfrm>
            <a:off x="271780" y="1601141"/>
            <a:ext cx="10115142" cy="461665"/>
            <a:chOff x="271780" y="999406"/>
            <a:chExt cx="10115142" cy="4616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D7C5D6-1604-4D15-BFED-06BC2043ABC9}"/>
                </a:ext>
              </a:extLst>
            </p:cNvPr>
            <p:cNvSpPr/>
            <p:nvPr/>
          </p:nvSpPr>
          <p:spPr>
            <a:xfrm>
              <a:off x="656394" y="1106672"/>
              <a:ext cx="4372806" cy="28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E5870A-C5AA-447E-982E-5BB26A2EB5D1}"/>
                </a:ext>
              </a:extLst>
            </p:cNvPr>
            <p:cNvSpPr txBox="1"/>
            <p:nvPr/>
          </p:nvSpPr>
          <p:spPr>
            <a:xfrm>
              <a:off x="271780" y="999406"/>
              <a:ext cx="10115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우리가 </a:t>
              </a:r>
              <a:r>
                <a:rPr lang="ko-KR" altLang="en-US" sz="2400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일상에서 당연하게 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누리는 것들을 </a:t>
              </a:r>
              <a:endPara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D2C376-9752-40FC-8DC1-A9D7DCEFECEB}"/>
              </a:ext>
            </a:extLst>
          </p:cNvPr>
          <p:cNvGrpSpPr/>
          <p:nvPr/>
        </p:nvGrpSpPr>
        <p:grpSpPr>
          <a:xfrm>
            <a:off x="5884995" y="4567639"/>
            <a:ext cx="5920453" cy="461665"/>
            <a:chOff x="6598528" y="1610901"/>
            <a:chExt cx="5153497" cy="46166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0D82D3-379A-4AB5-9289-07D811EF10A2}"/>
                </a:ext>
              </a:extLst>
            </p:cNvPr>
            <p:cNvSpPr/>
            <p:nvPr/>
          </p:nvSpPr>
          <p:spPr>
            <a:xfrm>
              <a:off x="6985423" y="1727026"/>
              <a:ext cx="4550183" cy="28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180DA-FAAA-4EBD-907F-105D567B1B1B}"/>
                </a:ext>
              </a:extLst>
            </p:cNvPr>
            <p:cNvSpPr txBox="1"/>
            <p:nvPr/>
          </p:nvSpPr>
          <p:spPr>
            <a:xfrm>
              <a:off x="6598528" y="1610901"/>
              <a:ext cx="51534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때로는 </a:t>
              </a:r>
              <a:r>
                <a:rPr lang="ko-KR" altLang="en-US" sz="2400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누군가에겐 온통 낯선 일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일수도 있습니다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BF16882D-622E-467D-ADD2-E090E037BEF6}"/>
              </a:ext>
            </a:extLst>
          </p:cNvPr>
          <p:cNvSpPr/>
          <p:nvPr/>
        </p:nvSpPr>
        <p:spPr>
          <a:xfrm rot="15431522">
            <a:off x="2746302" y="2135942"/>
            <a:ext cx="2918875" cy="2661568"/>
          </a:xfrm>
          <a:prstGeom prst="triangle">
            <a:avLst/>
          </a:prstGeom>
          <a:gradFill>
            <a:gsLst>
              <a:gs pos="0">
                <a:srgbClr val="97D2FF">
                  <a:lumMod val="99000"/>
                </a:srgbClr>
              </a:gs>
              <a:gs pos="51000">
                <a:srgbClr val="D6EDFF">
                  <a:alpha val="88000"/>
                </a:srgbClr>
              </a:gs>
              <a:gs pos="67954">
                <a:srgbClr val="E4F3FF">
                  <a:alpha val="75000"/>
                </a:srgbClr>
              </a:gs>
              <a:gs pos="100000">
                <a:schemeClr val="bg1">
                  <a:alpha val="2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 descr="개체, 거울이(가) 표시된 사진&#10;&#10;자동 생성된 설명">
            <a:extLst>
              <a:ext uri="{FF2B5EF4-FFF2-40B4-BE49-F238E27FC236}">
                <a16:creationId xmlns:a16="http://schemas.microsoft.com/office/drawing/2014/main" id="{39A90B29-5F15-4883-B6BA-F8BF229E6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0943" y="2992443"/>
            <a:ext cx="1933536" cy="1933536"/>
          </a:xfrm>
          <a:prstGeom prst="rect">
            <a:avLst/>
          </a:prstGeom>
        </p:spPr>
      </p:pic>
      <p:pic>
        <p:nvPicPr>
          <p:cNvPr id="19" name="그림 18" descr="개체, 안테나이(가) 표시된 사진&#10;&#10;자동 생성된 설명">
            <a:extLst>
              <a:ext uri="{FF2B5EF4-FFF2-40B4-BE49-F238E27FC236}">
                <a16:creationId xmlns:a16="http://schemas.microsoft.com/office/drawing/2014/main" id="{6570963C-D60D-4140-B7E3-9EC049A783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r="36469" b="42432"/>
          <a:stretch/>
        </p:blipFill>
        <p:spPr>
          <a:xfrm>
            <a:off x="5204039" y="1617269"/>
            <a:ext cx="6320282" cy="2928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 descr="표지판이(가) 표시된 사진&#10;&#10;자동 생성된 설명">
            <a:extLst>
              <a:ext uri="{FF2B5EF4-FFF2-40B4-BE49-F238E27FC236}">
                <a16:creationId xmlns:a16="http://schemas.microsoft.com/office/drawing/2014/main" id="{837B9C0C-9C27-4B28-9842-C8BC7C13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8" b="89946" l="10000" r="94750">
                        <a14:foregroundMark x1="94750" y1="11141" x2="94750" y2="11141"/>
                        <a14:foregroundMark x1="90500" y1="24728" x2="90500" y2="24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46" y="2562409"/>
            <a:ext cx="2430503" cy="2236063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26DE51-155B-4E19-9E75-67F5378D249C}"/>
              </a:ext>
            </a:extLst>
          </p:cNvPr>
          <p:cNvGrpSpPr/>
          <p:nvPr/>
        </p:nvGrpSpPr>
        <p:grpSpPr>
          <a:xfrm>
            <a:off x="2166120" y="3005954"/>
            <a:ext cx="3790725" cy="461665"/>
            <a:chOff x="2496762" y="4013498"/>
            <a:chExt cx="3541496" cy="46166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2C12CF5-28CF-4EE0-8407-35CD78E0DDDA}"/>
                </a:ext>
              </a:extLst>
            </p:cNvPr>
            <p:cNvSpPr/>
            <p:nvPr/>
          </p:nvSpPr>
          <p:spPr>
            <a:xfrm>
              <a:off x="2886056" y="4106597"/>
              <a:ext cx="2913611" cy="28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163F72-13EC-44A7-A5D9-54A3BB42D175}"/>
                </a:ext>
              </a:extLst>
            </p:cNvPr>
            <p:cNvSpPr txBox="1"/>
            <p:nvPr/>
          </p:nvSpPr>
          <p:spPr>
            <a:xfrm>
              <a:off x="2496762" y="4013498"/>
              <a:ext cx="35414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조금 </a:t>
              </a:r>
              <a:r>
                <a:rPr lang="ko-KR" altLang="en-US" sz="2400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낯선 시각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으로 바라보면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403F43F-364F-4A91-B992-AB7C168D7AB7}"/>
              </a:ext>
            </a:extLst>
          </p:cNvPr>
          <p:cNvSpPr txBox="1"/>
          <p:nvPr/>
        </p:nvSpPr>
        <p:spPr>
          <a:xfrm>
            <a:off x="788455" y="5482390"/>
            <a:ext cx="10615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대한민국 대부분의 버스정류장은</a:t>
            </a:r>
            <a:endParaRPr lang="en-US" altLang="ko-KR" sz="2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algn="ctr"/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일부 영어로 표기된 노선을 제외하면 대부분의 정보가 </a:t>
            </a:r>
            <a:r>
              <a:rPr lang="en-US" altLang="ko-KR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한국어로만</a:t>
            </a:r>
            <a:r>
              <a:rPr lang="en-US" altLang="ko-KR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기재되어 있다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89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배경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8BEA8-953A-46D4-9AD3-5C2329CC5D7A}"/>
              </a:ext>
            </a:extLst>
          </p:cNvPr>
          <p:cNvSpPr/>
          <p:nvPr/>
        </p:nvSpPr>
        <p:spPr>
          <a:xfrm>
            <a:off x="538480" y="5425440"/>
            <a:ext cx="11115040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9ADEA-B586-4F30-8BC5-63D053F6397E}"/>
              </a:ext>
            </a:extLst>
          </p:cNvPr>
          <p:cNvSpPr txBox="1"/>
          <p:nvPr/>
        </p:nvSpPr>
        <p:spPr>
          <a:xfrm>
            <a:off x="997665" y="4535176"/>
            <a:ext cx="4506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이차티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말레이시아 출신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 생활 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년차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4058639B-759F-48E2-91B7-E3117547E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333" y1="33667" x2="53667" y2="69333"/>
                        <a14:foregroundMark x1="53667" y1="69333" x2="53333" y2="70333"/>
                        <a14:foregroundMark x1="58667" y1="20000" x2="58667" y2="20000"/>
                        <a14:foregroundMark x1="42667" y1="58667" x2="49000" y2="69333"/>
                        <a14:foregroundMark x1="45667" y1="48000" x2="41667" y2="59000"/>
                        <a14:foregroundMark x1="29667" y1="14000" x2="29667" y2="14000"/>
                        <a14:foregroundMark x1="34333" y1="23667" x2="34333" y2="2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281" y="1595604"/>
            <a:ext cx="3312985" cy="33129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C95BE96-1933-4FF1-A173-B9987B2A2CCC}"/>
              </a:ext>
            </a:extLst>
          </p:cNvPr>
          <p:cNvSpPr txBox="1"/>
          <p:nvPr/>
        </p:nvSpPr>
        <p:spPr>
          <a:xfrm>
            <a:off x="788455" y="5482390"/>
            <a:ext cx="10615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한국어에 서툰 외국인들은 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버스를 탑승할 때 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뿐만 아니라</a:t>
            </a:r>
            <a:endParaRPr lang="en-US" altLang="ko-KR" sz="2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algn="ctr"/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목적지에 내릴 때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많은 어려움을 겪고 있다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BE642A-0C6F-46A5-918B-50B9709C3371}"/>
              </a:ext>
            </a:extLst>
          </p:cNvPr>
          <p:cNvSpPr/>
          <p:nvPr/>
        </p:nvSpPr>
        <p:spPr>
          <a:xfrm>
            <a:off x="2637578" y="2527593"/>
            <a:ext cx="2866723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FEEE32-C976-48AA-B4CB-9F92A12C8911}"/>
              </a:ext>
            </a:extLst>
          </p:cNvPr>
          <p:cNvSpPr/>
          <p:nvPr/>
        </p:nvSpPr>
        <p:spPr>
          <a:xfrm>
            <a:off x="2637578" y="2822621"/>
            <a:ext cx="2436835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B7CE13-F797-404B-8C8B-37F3E645F5CE}"/>
              </a:ext>
            </a:extLst>
          </p:cNvPr>
          <p:cNvGrpSpPr/>
          <p:nvPr/>
        </p:nvGrpSpPr>
        <p:grpSpPr>
          <a:xfrm>
            <a:off x="2386375" y="2343198"/>
            <a:ext cx="3312985" cy="2196060"/>
            <a:chOff x="8042701" y="1798439"/>
            <a:chExt cx="3312985" cy="2196060"/>
          </a:xfrm>
        </p:grpSpPr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5B6131F0-4EF1-491B-B2BA-33374101733E}"/>
                </a:ext>
              </a:extLst>
            </p:cNvPr>
            <p:cNvSpPr/>
            <p:nvPr/>
          </p:nvSpPr>
          <p:spPr>
            <a:xfrm>
              <a:off x="8042701" y="1798439"/>
              <a:ext cx="3312985" cy="2031325"/>
            </a:xfrm>
            <a:prstGeom prst="wedgeRoundRectCallout">
              <a:avLst>
                <a:gd name="adj1" fmla="val -57205"/>
                <a:gd name="adj2" fmla="val 17162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3AA1DE-6570-4B73-8C5E-62AD7B33BCD4}"/>
                </a:ext>
              </a:extLst>
            </p:cNvPr>
            <p:cNvSpPr txBox="1"/>
            <p:nvPr/>
          </p:nvSpPr>
          <p:spPr>
            <a:xfrm>
              <a:off x="8209461" y="1963174"/>
              <a:ext cx="30604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버스는 이정표가 주로 한국어로 돼 있어 지하철을 이용한다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 </a:t>
              </a:r>
            </a:p>
            <a:p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여행을 온 친구들에게도 한국의 버스는 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외국인들이 이용하기엔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r>
                <a:rPr lang="ko-KR" altLang="en-US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불편해 가능하면 지하철을 이용하라고 추천했다</a:t>
              </a:r>
              <a: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br>
                <a:rPr lang="en-US" altLang="ko-KR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endPara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B4CA6E-4009-467E-8461-48B20D4104C9}"/>
              </a:ext>
            </a:extLst>
          </p:cNvPr>
          <p:cNvSpPr/>
          <p:nvPr/>
        </p:nvSpPr>
        <p:spPr>
          <a:xfrm>
            <a:off x="7727872" y="2567157"/>
            <a:ext cx="3486228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D2AD4D-6831-41D0-8EE4-ED1E39A292CD}"/>
              </a:ext>
            </a:extLst>
          </p:cNvPr>
          <p:cNvSpPr/>
          <p:nvPr/>
        </p:nvSpPr>
        <p:spPr>
          <a:xfrm>
            <a:off x="7722161" y="2865868"/>
            <a:ext cx="2628339" cy="282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B7D086-2790-46C2-887A-67FDA3728689}"/>
              </a:ext>
            </a:extLst>
          </p:cNvPr>
          <p:cNvSpPr txBox="1"/>
          <p:nvPr/>
        </p:nvSpPr>
        <p:spPr>
          <a:xfrm>
            <a:off x="6111197" y="4528480"/>
            <a:ext cx="5649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바라 </a:t>
            </a:r>
            <a:r>
              <a:rPr lang="ko-KR" altLang="en-US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쇼티타마랏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태국 출신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관광객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99900-8598-4427-85B6-3D61E369201F}"/>
              </a:ext>
            </a:extLst>
          </p:cNvPr>
          <p:cNvSpPr txBox="1"/>
          <p:nvPr/>
        </p:nvSpPr>
        <p:spPr>
          <a:xfrm>
            <a:off x="7642069" y="1995692"/>
            <a:ext cx="36464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목적지에 가는 버스에 겨우 탑승했다고 하더라도 내리는 게 난감하다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지하철과 달리 안내방송이 영어로만 돼 있어 나처럼 영어를 잘 모르는 외국인 관광객들은 사실상 이용하기 어렵다</a:t>
            </a:r>
            <a: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en-US" altLang="ko-KR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ko-KR" altLang="en-US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E47EBDBE-0735-45E5-B71A-44ED292F0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667" y1="28333" x2="58333" y2="61333"/>
                        <a14:foregroundMark x1="56000" y1="54667" x2="54667" y2="60667"/>
                        <a14:foregroundMark x1="64667" y1="58333" x2="65667" y2="64000"/>
                        <a14:foregroundMark x1="76333" y1="40667" x2="76333" y2="40667"/>
                        <a14:foregroundMark x1="39667" y1="11333" x2="39667" y2="11333"/>
                        <a14:foregroundMark x1="47000" y1="20667" x2="47000" y2="20667"/>
                        <a14:foregroundMark x1="77667" y1="80000" x2="77667" y2="80000"/>
                        <a14:foregroundMark x1="78000" y1="88333" x2="78000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50" y="1688128"/>
            <a:ext cx="3139889" cy="3139889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FE0FB3C-DFE8-4114-B372-B2819F2117FD}"/>
              </a:ext>
            </a:extLst>
          </p:cNvPr>
          <p:cNvSpPr/>
          <p:nvPr/>
        </p:nvSpPr>
        <p:spPr>
          <a:xfrm>
            <a:off x="7471792" y="2441126"/>
            <a:ext cx="3877519" cy="1659152"/>
          </a:xfrm>
          <a:prstGeom prst="wedgeRoundRectCallout">
            <a:avLst>
              <a:gd name="adj1" fmla="val -56471"/>
              <a:gd name="adj2" fmla="val 109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6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71780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배경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8BEA8-953A-46D4-9AD3-5C2329CC5D7A}"/>
              </a:ext>
            </a:extLst>
          </p:cNvPr>
          <p:cNvSpPr/>
          <p:nvPr/>
        </p:nvSpPr>
        <p:spPr>
          <a:xfrm>
            <a:off x="538480" y="5425440"/>
            <a:ext cx="11115040" cy="951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플리토 - 위키백과, 우리 모두의 백과사전">
            <a:extLst>
              <a:ext uri="{FF2B5EF4-FFF2-40B4-BE49-F238E27FC236}">
                <a16:creationId xmlns:a16="http://schemas.microsoft.com/office/drawing/2014/main" id="{4953800B-F286-4D33-B5A2-1959B5D5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7597" y="1785449"/>
            <a:ext cx="837447" cy="8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F2A754-3EA1-41E8-94A2-FEB484BA0357}"/>
              </a:ext>
            </a:extLst>
          </p:cNvPr>
          <p:cNvGrpSpPr/>
          <p:nvPr/>
        </p:nvGrpSpPr>
        <p:grpSpPr>
          <a:xfrm>
            <a:off x="7000158" y="1340913"/>
            <a:ext cx="4724477" cy="3074787"/>
            <a:chOff x="6187973" y="1307485"/>
            <a:chExt cx="5106249" cy="34911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4797A9-770E-444F-BC15-8EB3230D8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7973" y="1307485"/>
              <a:ext cx="5106249" cy="349116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50A784-5B89-4C9C-A99A-64136B2366EC}"/>
                </a:ext>
              </a:extLst>
            </p:cNvPr>
            <p:cNvSpPr/>
            <p:nvPr/>
          </p:nvSpPr>
          <p:spPr>
            <a:xfrm>
              <a:off x="6294345" y="1365529"/>
              <a:ext cx="961590" cy="247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96C3DB-E44F-457D-B045-E268F581A371}"/>
              </a:ext>
            </a:extLst>
          </p:cNvPr>
          <p:cNvGrpSpPr/>
          <p:nvPr/>
        </p:nvGrpSpPr>
        <p:grpSpPr>
          <a:xfrm>
            <a:off x="516120" y="1398256"/>
            <a:ext cx="4397727" cy="3074787"/>
            <a:chOff x="656325" y="1279889"/>
            <a:chExt cx="5106248" cy="37380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1F9E15E-04B5-4476-B525-B2C93163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325" y="1279889"/>
              <a:ext cx="5106248" cy="373803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CA2EF5A-264A-42F9-A0F8-90AE44CC3A13}"/>
                </a:ext>
              </a:extLst>
            </p:cNvPr>
            <p:cNvSpPr/>
            <p:nvPr/>
          </p:nvSpPr>
          <p:spPr>
            <a:xfrm>
              <a:off x="782545" y="1370263"/>
              <a:ext cx="961590" cy="247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078A45-F177-4FB5-ABE0-2DFA48E05785}"/>
              </a:ext>
            </a:extLst>
          </p:cNvPr>
          <p:cNvSpPr/>
          <p:nvPr/>
        </p:nvSpPr>
        <p:spPr>
          <a:xfrm>
            <a:off x="5073650" y="2936240"/>
            <a:ext cx="681990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CD70F-84EA-4AF6-90FE-9225D0722343}"/>
              </a:ext>
            </a:extLst>
          </p:cNvPr>
          <p:cNvSpPr/>
          <p:nvPr/>
        </p:nvSpPr>
        <p:spPr>
          <a:xfrm>
            <a:off x="5817370" y="3585127"/>
            <a:ext cx="987202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D659B-FB1F-4807-BA65-672347D67C7F}"/>
              </a:ext>
            </a:extLst>
          </p:cNvPr>
          <p:cNvSpPr txBox="1"/>
          <p:nvPr/>
        </p:nvSpPr>
        <p:spPr>
          <a:xfrm>
            <a:off x="4972483" y="2675434"/>
            <a:ext cx="20511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플랫폼 内 일반 유저들의 집단 지성을 기반으로 번역 데이터를 축적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↓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단기간에 빠르고 정확한   데이터 확보 가능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C337F-A265-4C63-B1D5-D71F1F0BD232}"/>
              </a:ext>
            </a:extLst>
          </p:cNvPr>
          <p:cNvSpPr/>
          <p:nvPr/>
        </p:nvSpPr>
        <p:spPr>
          <a:xfrm>
            <a:off x="1641737" y="4767197"/>
            <a:ext cx="3272109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9CFA87-9D45-4FFD-A83C-010CA5676F66}"/>
              </a:ext>
            </a:extLst>
          </p:cNvPr>
          <p:cNvSpPr/>
          <p:nvPr/>
        </p:nvSpPr>
        <p:spPr>
          <a:xfrm>
            <a:off x="1886076" y="4549078"/>
            <a:ext cx="1449791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2C9E5-9EFF-402E-AE2C-2B22833B6C84}"/>
              </a:ext>
            </a:extLst>
          </p:cNvPr>
          <p:cNvSpPr txBox="1"/>
          <p:nvPr/>
        </p:nvSpPr>
        <p:spPr>
          <a:xfrm>
            <a:off x="393619" y="4490352"/>
            <a:ext cx="4642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‘19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 기준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개국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25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언어에 대해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1,030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만명의    플랫폼 가입자와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2,300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만개의 언어데이터 누적 생산량 보유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9F3578-4FCD-46FC-84F4-19998ACC7A09}"/>
              </a:ext>
            </a:extLst>
          </p:cNvPr>
          <p:cNvSpPr/>
          <p:nvPr/>
        </p:nvSpPr>
        <p:spPr>
          <a:xfrm>
            <a:off x="7385651" y="4708787"/>
            <a:ext cx="3743782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51AC4-A879-4E3E-B1BA-122170F0F124}"/>
              </a:ext>
            </a:extLst>
          </p:cNvPr>
          <p:cNvSpPr txBox="1"/>
          <p:nvPr/>
        </p:nvSpPr>
        <p:spPr>
          <a:xfrm>
            <a:off x="6804572" y="4447177"/>
            <a:ext cx="5115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경쟁사 대비 아시아권 언어에서 강점을 보유하고 있으며 한국감리원 조사 결과 언어 데이터 정확도 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99.8%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경쟁사 대비 우수한 평가를 받음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91829-485C-40DD-9206-2C2504FBC4D4}"/>
              </a:ext>
            </a:extLst>
          </p:cNvPr>
          <p:cNvSpPr txBox="1"/>
          <p:nvPr/>
        </p:nvSpPr>
        <p:spPr>
          <a:xfrm>
            <a:off x="1880655" y="5489888"/>
            <a:ext cx="84306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ko-KR" altLang="en-US" sz="2400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플리토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플랫폼에 누적된 </a:t>
            </a:r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나라의 수많은 데이터</a:t>
            </a:r>
            <a:r>
              <a:rPr lang="en-US" altLang="ko-KR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lvl="1" algn="ctr"/>
            <a:r>
              <a:rPr lang="ko-KR" altLang="en-US" sz="24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빠르고 정확한 번역 데이터</a:t>
            </a:r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버스 정류장에 활용하면 어떨까</a:t>
            </a:r>
            <a:r>
              <a:rPr lang="en-US" altLang="ko-KR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058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8373C-7F72-4155-A401-4C3F76CEF845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00C2A6-EBC2-4C32-B03C-C3A3B4DB66D6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F9AF3CD-78DB-4EAE-A4A4-987495AFEEC2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5EF9C61-820E-4676-8E91-C207D7E80404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88746F-8CC9-4767-A17E-6301503F6CD2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DADE0AD-F284-4921-B75C-0EFCEA46A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141023-D024-40F6-A540-DF4D505AEDC9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ysClr val="windowText" lastClr="000000">
                          <a:alpha val="21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내용</a:t>
                </a:r>
                <a:endParaRPr lang="en-US" altLang="ko-KR" sz="32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795067-F0D3-4799-BF15-830B004ED19F}"/>
              </a:ext>
            </a:extLst>
          </p:cNvPr>
          <p:cNvGrpSpPr/>
          <p:nvPr/>
        </p:nvGrpSpPr>
        <p:grpSpPr>
          <a:xfrm>
            <a:off x="1453801" y="1568593"/>
            <a:ext cx="9284398" cy="1384511"/>
            <a:chOff x="1453801" y="2350310"/>
            <a:chExt cx="9284398" cy="13845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E91829-485C-40DD-9206-2C2504FBC4D4}"/>
                </a:ext>
              </a:extLst>
            </p:cNvPr>
            <p:cNvSpPr txBox="1"/>
            <p:nvPr/>
          </p:nvSpPr>
          <p:spPr>
            <a:xfrm>
              <a:off x="1453801" y="2494722"/>
              <a:ext cx="928439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/>
              <a:r>
                <a:rPr lang="ko-KR" altLang="en-US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노선 번역 및 알림 서비스</a:t>
              </a:r>
              <a:r>
                <a: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en-US" altLang="ko-KR" sz="6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Bus Flit </a:t>
              </a:r>
              <a:endParaRPr lang="en-US" altLang="ko-KR" sz="40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D0A43D-BBB6-4ACD-82F0-46BF5B09E986}"/>
                </a:ext>
              </a:extLst>
            </p:cNvPr>
            <p:cNvSpPr txBox="1"/>
            <p:nvPr/>
          </p:nvSpPr>
          <p:spPr>
            <a:xfrm>
              <a:off x="6985754" y="3334711"/>
              <a:ext cx="31495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Flit : </a:t>
              </a:r>
              <a:r>
                <a:rPr lang="ko-KR" altLang="en-US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휙 스치다</a:t>
              </a:r>
              <a:r>
                <a:rPr lang="en-US" altLang="ko-KR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[</a:t>
              </a:r>
              <a:r>
                <a:rPr lang="ko-KR" altLang="en-US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지나가다</a:t>
              </a:r>
              <a:r>
                <a:rPr lang="en-US" altLang="ko-KR" sz="20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]</a:t>
              </a:r>
              <a:endParaRPr lang="ko-KR" altLang="en-US" sz="2000" dirty="0">
                <a:ln>
                  <a:solidFill>
                    <a:schemeClr val="bg1">
                      <a:alpha val="21000"/>
                    </a:scheme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76B846-4B59-44C7-8458-1F562CE0AEFC}"/>
                </a:ext>
              </a:extLst>
            </p:cNvPr>
            <p:cNvSpPr txBox="1"/>
            <p:nvPr/>
          </p:nvSpPr>
          <p:spPr>
            <a:xfrm>
              <a:off x="2532109" y="2350310"/>
              <a:ext cx="6097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누구나 쉽게 타고 내리는 </a:t>
              </a:r>
              <a:endParaRPr lang="ko-KR" altLang="en-US" sz="2800" dirty="0"/>
            </a:p>
          </p:txBody>
        </p:sp>
      </p:grpSp>
      <p:pic>
        <p:nvPicPr>
          <p:cNvPr id="1026" name="Picture 2" descr="화살표,동그라미 일러스트 : 네이버 블로그">
            <a:extLst>
              <a:ext uri="{FF2B5EF4-FFF2-40B4-BE49-F238E27FC236}">
                <a16:creationId xmlns:a16="http://schemas.microsoft.com/office/drawing/2014/main" id="{9E9D2B16-59E9-4076-A61D-071A1124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25323">
            <a:off x="9336418" y="2489313"/>
            <a:ext cx="1326404" cy="14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7E7808-ED9F-40E4-B222-64022393C4F6}"/>
              </a:ext>
            </a:extLst>
          </p:cNvPr>
          <p:cNvSpPr/>
          <p:nvPr/>
        </p:nvSpPr>
        <p:spPr>
          <a:xfrm>
            <a:off x="0" y="5534560"/>
            <a:ext cx="12191999" cy="13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EFC137-36B4-4598-9F99-F892670859C4}"/>
              </a:ext>
            </a:extLst>
          </p:cNvPr>
          <p:cNvGrpSpPr/>
          <p:nvPr/>
        </p:nvGrpSpPr>
        <p:grpSpPr>
          <a:xfrm>
            <a:off x="6453941" y="5758996"/>
            <a:ext cx="5734957" cy="901220"/>
            <a:chOff x="6532434" y="3241519"/>
            <a:chExt cx="5505033" cy="901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45F46-2259-4902-B351-211E883EBAE1}"/>
                </a:ext>
              </a:extLst>
            </p:cNvPr>
            <p:cNvSpPr txBox="1"/>
            <p:nvPr/>
          </p:nvSpPr>
          <p:spPr>
            <a:xfrm>
              <a:off x="6532434" y="3241519"/>
              <a:ext cx="36681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한국어가 서툰 외국인들에게 한국의 버스는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…</a:t>
              </a:r>
              <a:endParaRPr lang="ko-KR" altLang="en-US" sz="20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  <a:p>
              <a:r>
                <a:rPr lang="ko-KR" altLang="en-US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출발지 정류장을 확인하고 승차하려는 찰나에</a:t>
              </a:r>
              <a:endParaRPr lang="en-US" altLang="ko-KR" sz="14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목적지 </a:t>
              </a:r>
              <a:r>
                <a:rPr lang="ko-KR" altLang="en-US" sz="1400" dirty="0" err="1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정류장를</a:t>
              </a:r>
              <a:r>
                <a:rPr lang="ko-KR" altLang="en-US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확인하고 하차하려는 찰나에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280715-129B-4DCA-8FD0-BB87848B1412}"/>
                </a:ext>
              </a:extLst>
            </p:cNvPr>
            <p:cNvSpPr txBox="1"/>
            <p:nvPr/>
          </p:nvSpPr>
          <p:spPr>
            <a:xfrm>
              <a:off x="9503616" y="3496408"/>
              <a:ext cx="25338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휙 스쳐 지나간다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1E8A7A-1917-4588-A25B-4DB4C366E167}"/>
              </a:ext>
            </a:extLst>
          </p:cNvPr>
          <p:cNvGrpSpPr/>
          <p:nvPr/>
        </p:nvGrpSpPr>
        <p:grpSpPr>
          <a:xfrm>
            <a:off x="8814137" y="3904897"/>
            <a:ext cx="3391973" cy="2119983"/>
            <a:chOff x="8470995" y="3669471"/>
            <a:chExt cx="3735115" cy="2334447"/>
          </a:xfrm>
        </p:grpSpPr>
        <p:pic>
          <p:nvPicPr>
            <p:cNvPr id="1030" name="Picture 6" descr="그린시티 | 현대상용차">
              <a:extLst>
                <a:ext uri="{FF2B5EF4-FFF2-40B4-BE49-F238E27FC236}">
                  <a16:creationId xmlns:a16="http://schemas.microsoft.com/office/drawing/2014/main" id="{CE6A4363-1845-4065-955D-50125E7EB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5000" l="10000" r="99792">
                          <a14:foregroundMark x1="91042" y1="37833" x2="90938" y2="60833"/>
                          <a14:foregroundMark x1="90938" y1="60833" x2="93958" y2="78333"/>
                          <a14:foregroundMark x1="97917" y1="33000" x2="98125" y2="74167"/>
                          <a14:foregroundMark x1="98125" y1="74167" x2="98854" y2="80833"/>
                          <a14:foregroundMark x1="89375" y1="23000" x2="99479" y2="25167"/>
                          <a14:foregroundMark x1="82917" y1="20833" x2="99479" y2="29500"/>
                          <a14:foregroundMark x1="83438" y1="20500" x2="80521" y2="20333"/>
                          <a14:foregroundMark x1="83542" y1="20000" x2="76354" y2="22500"/>
                          <a14:foregroundMark x1="79896" y1="20167" x2="77083" y2="19833"/>
                          <a14:foregroundMark x1="96979" y1="24167" x2="99792" y2="24333"/>
                          <a14:foregroundMark x1="80208" y1="80167" x2="77500" y2="87000"/>
                          <a14:foregroundMark x1="40000" y1="94167" x2="38051" y2="94744"/>
                          <a14:foregroundMark x1="52083" y1="93833" x2="57604" y2="93667"/>
                          <a14:foregroundMark x1="57604" y1="93667" x2="60000" y2="93667"/>
                          <a14:foregroundMark x1="28646" y1="46500" x2="42813" y2="47500"/>
                          <a14:foregroundMark x1="31146" y1="65167" x2="38021" y2="71833"/>
                          <a14:foregroundMark x1="25208" y1="16167" x2="37500" y2="14667"/>
                          <a14:foregroundMark x1="37500" y1="14667" x2="39792" y2="12833"/>
                          <a14:foregroundMark x1="25000" y1="15000" x2="30833" y2="15000"/>
                          <a14:foregroundMark x1="30833" y1="15000" x2="34688" y2="13000"/>
                          <a14:foregroundMark x1="27187" y1="14667" x2="32396" y2="13333"/>
                          <a14:foregroundMark x1="32396" y1="13333" x2="32396" y2="13333"/>
                          <a14:foregroundMark x1="31875" y1="13000" x2="37188" y2="12000"/>
                          <a14:foregroundMark x1="37188" y1="12000" x2="37917" y2="12000"/>
                          <a14:foregroundMark x1="36250" y1="11667" x2="39271" y2="12500"/>
                          <a14:foregroundMark x1="35417" y1="12500" x2="40313" y2="12500"/>
                          <a14:foregroundMark x1="37813" y1="11667" x2="40521" y2="11500"/>
                          <a14:foregroundMark x1="39479" y1="12833" x2="39479" y2="12833"/>
                          <a14:foregroundMark x1="35833" y1="12000" x2="35833" y2="12000"/>
                          <a14:foregroundMark x1="35625" y1="11667" x2="35625" y2="11667"/>
                          <a14:foregroundMark x1="40625" y1="11333" x2="45938" y2="11000"/>
                          <a14:foregroundMark x1="45938" y1="11000" x2="46146" y2="11000"/>
                          <a14:foregroundMark x1="35313" y1="12000" x2="42917" y2="12167"/>
                          <a14:foregroundMark x1="48542" y1="11833" x2="50521" y2="11667"/>
                          <a14:foregroundMark x1="54688" y1="12000" x2="79167" y2="19333"/>
                          <a14:foregroundMark x1="78958" y1="19667" x2="84479" y2="19667"/>
                          <a14:foregroundMark x1="47083" y1="10667" x2="54063" y2="12000"/>
                          <a14:foregroundMark x1="78854" y1="19667" x2="82188" y2="20000"/>
                          <a14:foregroundMark x1="96354" y1="23333" x2="99271" y2="23667"/>
                          <a14:backgroundMark x1="82604" y1="89667" x2="82604" y2="89667"/>
                          <a14:backgroundMark x1="66042" y1="90833" x2="66042" y2="90833"/>
                          <a14:backgroundMark x1="64896" y1="90833" x2="64896" y2="90833"/>
                          <a14:backgroundMark x1="63750" y1="91667" x2="63750" y2="91667"/>
                          <a14:backgroundMark x1="66563" y1="91167" x2="66563" y2="91167"/>
                          <a14:backgroundMark x1="37188" y1="95333" x2="37188" y2="95333"/>
                          <a14:backgroundMark x1="37604" y1="95167" x2="37604" y2="95167"/>
                          <a14:backgroundMark x1="37917" y1="95833" x2="34271" y2="95167"/>
                          <a14:backgroundMark x1="38750" y1="96500" x2="33958" y2="96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995" y="3669471"/>
              <a:ext cx="3735115" cy="233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A5BF73-795A-495F-BCC0-901EBB080E4F}"/>
                </a:ext>
              </a:extLst>
            </p:cNvPr>
            <p:cNvGrpSpPr/>
            <p:nvPr/>
          </p:nvGrpSpPr>
          <p:grpSpPr>
            <a:xfrm rot="18316700">
              <a:off x="8881361" y="4899191"/>
              <a:ext cx="1014444" cy="930655"/>
              <a:chOff x="9065899" y="3500177"/>
              <a:chExt cx="1014444" cy="930655"/>
            </a:xfrm>
          </p:grpSpPr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5434DCBB-68B9-4847-A863-206820E131E9}"/>
                  </a:ext>
                </a:extLst>
              </p:cNvPr>
              <p:cNvSpPr/>
              <p:nvPr/>
            </p:nvSpPr>
            <p:spPr>
              <a:xfrm rot="16759034">
                <a:off x="9065899" y="3500177"/>
                <a:ext cx="914400" cy="914400"/>
              </a:xfrm>
              <a:prstGeom prst="arc">
                <a:avLst>
                  <a:gd name="adj1" fmla="val 16200000"/>
                  <a:gd name="adj2" fmla="val 18519588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AE7C2BF3-3871-4CE8-9C98-2B3557D92FE6}"/>
                  </a:ext>
                </a:extLst>
              </p:cNvPr>
              <p:cNvSpPr/>
              <p:nvPr/>
            </p:nvSpPr>
            <p:spPr>
              <a:xfrm rot="16759034">
                <a:off x="9165943" y="3516432"/>
                <a:ext cx="914400" cy="914400"/>
              </a:xfrm>
              <a:prstGeom prst="arc">
                <a:avLst>
                  <a:gd name="adj1" fmla="val 16200000"/>
                  <a:gd name="adj2" fmla="val 1810752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987BFE8-7379-40A2-9C20-C1DDDD15B163}"/>
              </a:ext>
            </a:extLst>
          </p:cNvPr>
          <p:cNvSpPr/>
          <p:nvPr/>
        </p:nvSpPr>
        <p:spPr>
          <a:xfrm>
            <a:off x="3360797" y="3052027"/>
            <a:ext cx="5470407" cy="1917419"/>
          </a:xfrm>
          <a:prstGeom prst="roundRect">
            <a:avLst>
              <a:gd name="adj" fmla="val 987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D06690-1592-4C33-8570-FC15FD11AB69}"/>
              </a:ext>
            </a:extLst>
          </p:cNvPr>
          <p:cNvSpPr/>
          <p:nvPr/>
        </p:nvSpPr>
        <p:spPr>
          <a:xfrm>
            <a:off x="5781040" y="3217689"/>
            <a:ext cx="792480" cy="241624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68AC3B-81AD-4DDD-A756-8E5209C84A46}"/>
              </a:ext>
            </a:extLst>
          </p:cNvPr>
          <p:cNvSpPr/>
          <p:nvPr/>
        </p:nvSpPr>
        <p:spPr>
          <a:xfrm>
            <a:off x="3860800" y="4582612"/>
            <a:ext cx="2860040" cy="241624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1216532-5A72-4838-BAC9-605587AF9226}"/>
              </a:ext>
            </a:extLst>
          </p:cNvPr>
          <p:cNvSpPr/>
          <p:nvPr/>
        </p:nvSpPr>
        <p:spPr>
          <a:xfrm>
            <a:off x="4294706" y="3492213"/>
            <a:ext cx="3335454" cy="241624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6AE641-7E21-4F5A-A2CD-2DD29F812F6E}"/>
              </a:ext>
            </a:extLst>
          </p:cNvPr>
          <p:cNvSpPr/>
          <p:nvPr/>
        </p:nvSpPr>
        <p:spPr>
          <a:xfrm>
            <a:off x="4746826" y="4314604"/>
            <a:ext cx="3805990" cy="242609"/>
          </a:xfrm>
          <a:prstGeom prst="rect">
            <a:avLst/>
          </a:prstGeom>
          <a:solidFill>
            <a:srgbClr val="003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26B096B-173F-4333-BB22-D1DB1397D8AB}"/>
              </a:ext>
            </a:extLst>
          </p:cNvPr>
          <p:cNvGrpSpPr/>
          <p:nvPr/>
        </p:nvGrpSpPr>
        <p:grpSpPr>
          <a:xfrm>
            <a:off x="3435032" y="3151847"/>
            <a:ext cx="5321937" cy="1754326"/>
            <a:chOff x="4081944" y="3177540"/>
            <a:chExt cx="5321937" cy="175432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685A6F-32B5-4DFF-9239-7E5851E58762}"/>
                </a:ext>
              </a:extLst>
            </p:cNvPr>
            <p:cNvSpPr/>
            <p:nvPr/>
          </p:nvSpPr>
          <p:spPr>
            <a:xfrm>
              <a:off x="4165600" y="3265584"/>
              <a:ext cx="156633" cy="15663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E0857E-6608-4922-A798-FCEB8E60B46E}"/>
                </a:ext>
              </a:extLst>
            </p:cNvPr>
            <p:cNvSpPr/>
            <p:nvPr/>
          </p:nvSpPr>
          <p:spPr>
            <a:xfrm>
              <a:off x="4165600" y="4377547"/>
              <a:ext cx="156633" cy="15663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FCA4BB-6772-4E55-89DF-70ACA0B24E14}"/>
                </a:ext>
              </a:extLst>
            </p:cNvPr>
            <p:cNvSpPr txBox="1"/>
            <p:nvPr/>
          </p:nvSpPr>
          <p:spPr>
            <a:xfrm>
              <a:off x="4081944" y="3177540"/>
              <a:ext cx="53219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내 부착된 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QR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코드를 스마트폰으로 촬영 하여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해당 정류장 및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노선에 대한 정보를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원하는 언어로</a:t>
              </a:r>
              <a:r>
                <a:rPr lang="en-US" altLang="ko-KR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볼 수 있는 앱 서비스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앱 내에서 버스번호를 선택하여 원하는 언어로 목적지를 설정하여 목적지 도착 시 알림을 받는 앱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80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89C149-D56B-4BE7-A418-8686A8020EA7}"/>
              </a:ext>
            </a:extLst>
          </p:cNvPr>
          <p:cNvSpPr/>
          <p:nvPr/>
        </p:nvSpPr>
        <p:spPr>
          <a:xfrm>
            <a:off x="0" y="5534560"/>
            <a:ext cx="12191999" cy="13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017D76-DDAF-4FA4-9409-20102DB94DB3}"/>
              </a:ext>
            </a:extLst>
          </p:cNvPr>
          <p:cNvGrpSpPr/>
          <p:nvPr/>
        </p:nvGrpSpPr>
        <p:grpSpPr>
          <a:xfrm>
            <a:off x="4647663" y="511146"/>
            <a:ext cx="2896675" cy="686273"/>
            <a:chOff x="4647663" y="785466"/>
            <a:chExt cx="2896675" cy="6862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021A34-1D53-47B2-A573-2DE43DC0C908}"/>
                </a:ext>
              </a:extLst>
            </p:cNvPr>
            <p:cNvGrpSpPr/>
            <p:nvPr/>
          </p:nvGrpSpPr>
          <p:grpSpPr>
            <a:xfrm>
              <a:off x="4647663" y="785466"/>
              <a:ext cx="2896675" cy="686273"/>
              <a:chOff x="7759268" y="2488817"/>
              <a:chExt cx="2017622" cy="582576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6B04CEF-34FA-4F4C-AF5D-7BE27BDD157B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8234431-26F5-407C-B608-403446272887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BEF09C-B19D-4E63-8BCB-61F6CBD359F8}"/>
                </a:ext>
              </a:extLst>
            </p:cNvPr>
            <p:cNvGrpSpPr/>
            <p:nvPr/>
          </p:nvGrpSpPr>
          <p:grpSpPr>
            <a:xfrm>
              <a:off x="4857970" y="794928"/>
              <a:ext cx="2476061" cy="646331"/>
              <a:chOff x="4425391" y="794928"/>
              <a:chExt cx="2476061" cy="64633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F10A96B-9003-46C8-9C91-CEBF60736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5391" y="79492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C18B6C-EABC-48F2-98D4-748D9F0E8334}"/>
                  </a:ext>
                </a:extLst>
              </p:cNvPr>
              <p:cNvSpPr txBox="1"/>
              <p:nvPr/>
            </p:nvSpPr>
            <p:spPr>
              <a:xfrm>
                <a:off x="4960134" y="83349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ysClr val="windowText" lastClr="000000">
                          <a:alpha val="21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제안 내용</a:t>
                </a:r>
                <a:endParaRPr lang="en-US" altLang="ko-KR" sz="32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59F957-7786-455F-B701-A8676CA5CA85}"/>
              </a:ext>
            </a:extLst>
          </p:cNvPr>
          <p:cNvGrpSpPr/>
          <p:nvPr/>
        </p:nvGrpSpPr>
        <p:grpSpPr>
          <a:xfrm>
            <a:off x="4857970" y="2000175"/>
            <a:ext cx="7168854" cy="4857825"/>
            <a:chOff x="5524564" y="2008410"/>
            <a:chExt cx="7168854" cy="48578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C422075-B726-44D8-BCCA-FA6030DBA782}"/>
                </a:ext>
              </a:extLst>
            </p:cNvPr>
            <p:cNvGrpSpPr/>
            <p:nvPr/>
          </p:nvGrpSpPr>
          <p:grpSpPr>
            <a:xfrm>
              <a:off x="5524564" y="2008410"/>
              <a:ext cx="4910575" cy="4857825"/>
              <a:chOff x="3133577" y="413728"/>
              <a:chExt cx="5515705" cy="54564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D689D60-74D5-47B6-A65A-3D9BCF0E5D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543"/>
              <a:stretch/>
            </p:blipFill>
            <p:spPr>
              <a:xfrm>
                <a:off x="5126428" y="2039239"/>
                <a:ext cx="1572755" cy="3245029"/>
              </a:xfrm>
              <a:prstGeom prst="roundRect">
                <a:avLst>
                  <a:gd name="adj" fmla="val 11614"/>
                </a:avLst>
              </a:prstGeom>
            </p:spPr>
          </p:pic>
          <p:pic>
            <p:nvPicPr>
              <p:cNvPr id="17" name="Picture 8" descr="손을 잡고 스마트 폰 장치 | 프리미엄 사진">
                <a:extLst>
                  <a:ext uri="{FF2B5EF4-FFF2-40B4-BE49-F238E27FC236}">
                    <a16:creationId xmlns:a16="http://schemas.microsoft.com/office/drawing/2014/main" id="{C4E52E46-D4B2-4ADB-BF91-E508B9FA84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5" b="98051" l="9904" r="89936">
                            <a14:foregroundMark x1="65335" y1="94153" x2="81949" y2="980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55"/>
              <a:stretch/>
            </p:blipFill>
            <p:spPr bwMode="auto">
              <a:xfrm flipH="1">
                <a:off x="3133577" y="413728"/>
                <a:ext cx="5515705" cy="5456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DE1C32F-75B1-428D-907A-9CCA64D4FD7E}"/>
                </a:ext>
              </a:extLst>
            </p:cNvPr>
            <p:cNvGrpSpPr/>
            <p:nvPr/>
          </p:nvGrpSpPr>
          <p:grpSpPr>
            <a:xfrm>
              <a:off x="7782845" y="2008410"/>
              <a:ext cx="4910573" cy="4857825"/>
              <a:chOff x="2787101" y="1629602"/>
              <a:chExt cx="4910573" cy="4857825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44AC57-6A7C-4EA8-A1AE-30B81122C6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0637" t="6240" r="11095" b="53776"/>
              <a:stretch/>
            </p:blipFill>
            <p:spPr>
              <a:xfrm>
                <a:off x="4580760" y="3119120"/>
                <a:ext cx="1400207" cy="2855820"/>
              </a:xfrm>
              <a:prstGeom prst="roundRect">
                <a:avLst>
                  <a:gd name="adj" fmla="val 11680"/>
                </a:avLst>
              </a:prstGeom>
            </p:spPr>
          </p:pic>
          <p:pic>
            <p:nvPicPr>
              <p:cNvPr id="20" name="Picture 8" descr="손을 잡고 스마트 폰 장치 | 프리미엄 사진">
                <a:extLst>
                  <a:ext uri="{FF2B5EF4-FFF2-40B4-BE49-F238E27FC236}">
                    <a16:creationId xmlns:a16="http://schemas.microsoft.com/office/drawing/2014/main" id="{F8825D9B-7885-45A5-AC7A-6E22DA5630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95" b="98051" l="9904" r="89936">
                            <a14:foregroundMark x1="65335" y1="94153" x2="81949" y2="980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55"/>
              <a:stretch/>
            </p:blipFill>
            <p:spPr bwMode="auto">
              <a:xfrm flipH="1">
                <a:off x="2787101" y="1629602"/>
                <a:ext cx="4910573" cy="485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4EED7A-05FA-40EF-8A77-85D3EB67E4B7}"/>
                </a:ext>
              </a:extLst>
            </p:cNvPr>
            <p:cNvGrpSpPr/>
            <p:nvPr/>
          </p:nvGrpSpPr>
          <p:grpSpPr>
            <a:xfrm>
              <a:off x="7108165" y="2618434"/>
              <a:ext cx="1802825" cy="845321"/>
              <a:chOff x="774985" y="2469590"/>
              <a:chExt cx="1918074" cy="51208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6BFC70F-6CBC-4960-9A6C-53B4285DFBDC}"/>
                  </a:ext>
                </a:extLst>
              </p:cNvPr>
              <p:cNvSpPr/>
              <p:nvPr/>
            </p:nvSpPr>
            <p:spPr>
              <a:xfrm>
                <a:off x="935935" y="2469590"/>
                <a:ext cx="1596174" cy="4496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0D6E71-6545-4832-9502-BDAA1790EB1F}"/>
                  </a:ext>
                </a:extLst>
              </p:cNvPr>
              <p:cNvSpPr txBox="1"/>
              <p:nvPr/>
            </p:nvSpPr>
            <p:spPr>
              <a:xfrm>
                <a:off x="774985" y="2475863"/>
                <a:ext cx="1918074" cy="505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QR</a:t>
                </a:r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코드 인식 후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해당</a:t>
                </a:r>
                <a:r>
                  <a:rPr lang="en-US" altLang="ko-KR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언어로 버스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정류장</a:t>
                </a:r>
                <a:r>
                  <a:rPr lang="en-US" altLang="ko-KR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확인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6AAAB5B-0610-4C01-8831-D61E7B425D2A}"/>
                </a:ext>
              </a:extLst>
            </p:cNvPr>
            <p:cNvGrpSpPr/>
            <p:nvPr/>
          </p:nvGrpSpPr>
          <p:grpSpPr>
            <a:xfrm>
              <a:off x="9407640" y="2628789"/>
              <a:ext cx="1705968" cy="1255737"/>
              <a:chOff x="774985" y="2469590"/>
              <a:chExt cx="1918074" cy="751879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16AEC05-F08D-4212-8E9B-C2905941DACB}"/>
                  </a:ext>
                </a:extLst>
              </p:cNvPr>
              <p:cNvSpPr/>
              <p:nvPr/>
            </p:nvSpPr>
            <p:spPr>
              <a:xfrm>
                <a:off x="935935" y="2469590"/>
                <a:ext cx="1596174" cy="4496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D2218F-4D28-4E75-8A24-0D81FB78FD7B}"/>
                  </a:ext>
                </a:extLst>
              </p:cNvPr>
              <p:cNvSpPr txBox="1"/>
              <p:nvPr/>
            </p:nvSpPr>
            <p:spPr>
              <a:xfrm>
                <a:off x="774985" y="2482805"/>
                <a:ext cx="191807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버스번호 선택 후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해당 언어로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목적지 설정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584D9C-EE02-45E2-83BC-34FD78D24588}"/>
                </a:ext>
              </a:extLst>
            </p:cNvPr>
            <p:cNvGrpSpPr/>
            <p:nvPr/>
          </p:nvGrpSpPr>
          <p:grpSpPr>
            <a:xfrm>
              <a:off x="11027341" y="3392729"/>
              <a:ext cx="1589842" cy="523220"/>
              <a:chOff x="320655" y="1867004"/>
              <a:chExt cx="1918074" cy="52322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F18DEA4D-889A-4E7A-AF3B-211F8D55BD98}"/>
                  </a:ext>
                </a:extLst>
              </p:cNvPr>
              <p:cNvSpPr/>
              <p:nvPr/>
            </p:nvSpPr>
            <p:spPr>
              <a:xfrm>
                <a:off x="481605" y="1886852"/>
                <a:ext cx="1596174" cy="4496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1AE443-2F2A-46E8-ADF8-F62AD6A5C617}"/>
                  </a:ext>
                </a:extLst>
              </p:cNvPr>
              <p:cNvSpPr txBox="1"/>
              <p:nvPr/>
            </p:nvSpPr>
            <p:spPr>
              <a:xfrm>
                <a:off x="320655" y="1867004"/>
                <a:ext cx="19180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목적지 도착 전</a:t>
                </a:r>
                <a:endParaRPr lang="en-US" altLang="ko-KR" sz="14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알림 서비스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AEC2C7-B38F-4709-91C0-C85EC5B0AA15}"/>
                </a:ext>
              </a:extLst>
            </p:cNvPr>
            <p:cNvSpPr/>
            <p:nvPr/>
          </p:nvSpPr>
          <p:spPr>
            <a:xfrm>
              <a:off x="9655456" y="4086714"/>
              <a:ext cx="1231211" cy="455653"/>
            </a:xfrm>
            <a:prstGeom prst="rect">
              <a:avLst/>
            </a:prstGeom>
            <a:solidFill>
              <a:srgbClr val="ED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6520674-CA2A-476C-B581-5FE90DAE1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4412" b="58162" l="72184" r="87135">
                          <a14:foregroundMark x1="72184" y1="56324" x2="75243" y2="56838"/>
                          <a14:foregroundMark x1="87135" y1="56397" x2="86857" y2="57279"/>
                        </a14:backgroundRemoval>
                      </a14:imgEffect>
                    </a14:imgLayer>
                  </a14:imgProps>
                </a:ext>
              </a:extLst>
            </a:blip>
            <a:srcRect l="70666" t="54093" r="11501" b="41295"/>
            <a:stretch/>
          </p:blipFill>
          <p:spPr>
            <a:xfrm>
              <a:off x="9119631" y="3947372"/>
              <a:ext cx="2228024" cy="54491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2" descr="화살표,동그라미 일러스트 : 네이버 블로그">
              <a:extLst>
                <a:ext uri="{FF2B5EF4-FFF2-40B4-BE49-F238E27FC236}">
                  <a16:creationId xmlns:a16="http://schemas.microsoft.com/office/drawing/2014/main" id="{72FEE81E-F671-4865-BAD2-9D78C80483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2" t="2" b="52438"/>
            <a:stretch/>
          </p:blipFill>
          <p:spPr bwMode="auto">
            <a:xfrm rot="6139514" flipH="1">
              <a:off x="10996732" y="3962273"/>
              <a:ext cx="718719" cy="41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6540A5-AADD-4278-867A-785CF5291CF2}"/>
                </a:ext>
              </a:extLst>
            </p:cNvPr>
            <p:cNvSpPr txBox="1"/>
            <p:nvPr/>
          </p:nvSpPr>
          <p:spPr>
            <a:xfrm>
              <a:off x="8900773" y="2770384"/>
              <a:ext cx="7314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OR</a:t>
              </a:r>
              <a:endParaRPr lang="ko-KR" altLang="en-US" sz="2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B2FBED6-9BEF-4FFF-813D-0E97A894C2A5}"/>
              </a:ext>
            </a:extLst>
          </p:cNvPr>
          <p:cNvGrpSpPr/>
          <p:nvPr/>
        </p:nvGrpSpPr>
        <p:grpSpPr>
          <a:xfrm>
            <a:off x="303110" y="987766"/>
            <a:ext cx="6967535" cy="5559204"/>
            <a:chOff x="837137" y="1360171"/>
            <a:chExt cx="6124869" cy="4886864"/>
          </a:xfrm>
        </p:grpSpPr>
        <p:pic>
          <p:nvPicPr>
            <p:cNvPr id="9" name="Picture 2" descr="버스쉘터디자인 : 키다실용디자인학원">
              <a:extLst>
                <a:ext uri="{FF2B5EF4-FFF2-40B4-BE49-F238E27FC236}">
                  <a16:creationId xmlns:a16="http://schemas.microsoft.com/office/drawing/2014/main" id="{89DFDC69-A361-450C-8D62-4880B9F7D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26" b="91852" l="4255" r="91844">
                          <a14:foregroundMark x1="9338" y1="18074" x2="9338" y2="18074"/>
                          <a14:foregroundMark x1="6501" y1="23852" x2="7210" y2="60593"/>
                          <a14:foregroundMark x1="7210" y1="60593" x2="5083" y2="71259"/>
                          <a14:foregroundMark x1="6501" y1="81037" x2="4610" y2="88296"/>
                          <a14:foregroundMark x1="4610" y1="88296" x2="7683" y2="90667"/>
                          <a14:foregroundMark x1="12175" y1="81037" x2="12175" y2="87111"/>
                          <a14:foregroundMark x1="36643" y1="77926" x2="36288" y2="84296"/>
                          <a14:foregroundMark x1="38771" y1="81926" x2="73286" y2="72444"/>
                          <a14:foregroundMark x1="68676" y1="27704" x2="62175" y2="28148"/>
                          <a14:foregroundMark x1="62175" y1="28148" x2="62175" y2="28148"/>
                          <a14:foregroundMark x1="25059" y1="20593" x2="13475" y2="19111"/>
                          <a14:foregroundMark x1="90189" y1="24296" x2="92080" y2="24296"/>
                          <a14:foregroundMark x1="31087" y1="90370" x2="31087" y2="90370"/>
                          <a14:foregroundMark x1="31324" y1="91111" x2="31324" y2="91111"/>
                          <a14:foregroundMark x1="27069" y1="90667" x2="27069" y2="90667"/>
                          <a14:foregroundMark x1="31087" y1="91852" x2="31087" y2="91852"/>
                          <a14:foregroundMark x1="29433" y1="9926" x2="29433" y2="9926"/>
                          <a14:foregroundMark x1="4255" y1="16444" x2="4255" y2="16444"/>
                          <a14:backgroundMark x1="81915" y1="39407" x2="81915" y2="39407"/>
                          <a14:backgroundMark x1="81915" y1="39407" x2="82033" y2="40593"/>
                          <a14:backgroundMark x1="81915" y1="37926" x2="82033" y2="40889"/>
                          <a14:backgroundMark x1="81797" y1="31556" x2="81915" y2="40889"/>
                          <a14:backgroundMark x1="81678" y1="31259" x2="82033" y2="410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37" y="1360171"/>
              <a:ext cx="6124869" cy="488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16E5D6-0B2B-47FB-8951-92188A637BFF}"/>
                </a:ext>
              </a:extLst>
            </p:cNvPr>
            <p:cNvSpPr/>
            <p:nvPr/>
          </p:nvSpPr>
          <p:spPr>
            <a:xfrm>
              <a:off x="5253567" y="2841820"/>
              <a:ext cx="597077" cy="595312"/>
            </a:xfrm>
            <a:prstGeom prst="rect">
              <a:avLst/>
            </a:prstGeom>
            <a:solidFill>
              <a:srgbClr val="404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E2B2A8-8D8D-46DF-9057-52C22E56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830" y="2976159"/>
              <a:ext cx="236993" cy="236993"/>
            </a:xfrm>
            <a:prstGeom prst="rect">
              <a:avLst/>
            </a:prstGeom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80CBDE2-E92D-4551-A01A-7B0BD2A8D109}"/>
              </a:ext>
            </a:extLst>
          </p:cNvPr>
          <p:cNvSpPr/>
          <p:nvPr/>
        </p:nvSpPr>
        <p:spPr>
          <a:xfrm>
            <a:off x="5555880" y="2758330"/>
            <a:ext cx="399830" cy="405106"/>
          </a:xfrm>
          <a:prstGeom prst="roundRect">
            <a:avLst>
              <a:gd name="adj" fmla="val 98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위쪽 화살표 72">
            <a:extLst>
              <a:ext uri="{FF2B5EF4-FFF2-40B4-BE49-F238E27FC236}">
                <a16:creationId xmlns:a16="http://schemas.microsoft.com/office/drawing/2014/main" id="{4458FCCB-996E-44EE-9FB5-FF23E5535F5C}"/>
              </a:ext>
            </a:extLst>
          </p:cNvPr>
          <p:cNvSpPr/>
          <p:nvPr/>
        </p:nvSpPr>
        <p:spPr>
          <a:xfrm rot="5400000" flipH="1">
            <a:off x="5973208" y="2740561"/>
            <a:ext cx="385801" cy="421338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09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5E94C-F40E-41C6-B57B-63DEB2F90AF5}"/>
              </a:ext>
            </a:extLst>
          </p:cNvPr>
          <p:cNvSpPr/>
          <p:nvPr/>
        </p:nvSpPr>
        <p:spPr>
          <a:xfrm>
            <a:off x="285008" y="241300"/>
            <a:ext cx="1164844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3CC5D6-256E-46B7-8325-E9201E702084}"/>
              </a:ext>
            </a:extLst>
          </p:cNvPr>
          <p:cNvGrpSpPr/>
          <p:nvPr/>
        </p:nvGrpSpPr>
        <p:grpSpPr>
          <a:xfrm>
            <a:off x="4647664" y="511148"/>
            <a:ext cx="2896673" cy="655791"/>
            <a:chOff x="4674121" y="616808"/>
            <a:chExt cx="2896673" cy="6557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C556E3-8487-4002-9821-49A3C7789BCC}"/>
                </a:ext>
              </a:extLst>
            </p:cNvPr>
            <p:cNvGrpSpPr/>
            <p:nvPr/>
          </p:nvGrpSpPr>
          <p:grpSpPr>
            <a:xfrm>
              <a:off x="4674121" y="616808"/>
              <a:ext cx="2896673" cy="644299"/>
              <a:chOff x="7777698" y="2345642"/>
              <a:chExt cx="2017621" cy="54694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B1638D2-67D5-40AD-9E2A-DB70E8EDBEF0}"/>
                  </a:ext>
                </a:extLst>
              </p:cNvPr>
              <p:cNvSpPr/>
              <p:nvPr/>
            </p:nvSpPr>
            <p:spPr>
              <a:xfrm>
                <a:off x="7777698" y="2394746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003376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B81691B-7BC9-4192-A485-3CF4FF63F7D1}"/>
                  </a:ext>
                </a:extLst>
              </p:cNvPr>
              <p:cNvSpPr/>
              <p:nvPr/>
            </p:nvSpPr>
            <p:spPr>
              <a:xfrm>
                <a:off x="7777698" y="2345642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rgbClr val="4394FF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594F70-B44A-4A2D-92D6-3CD45D140E49}"/>
                </a:ext>
              </a:extLst>
            </p:cNvPr>
            <p:cNvGrpSpPr/>
            <p:nvPr/>
          </p:nvGrpSpPr>
          <p:grpSpPr>
            <a:xfrm>
              <a:off x="4884430" y="626268"/>
              <a:ext cx="2476061" cy="646331"/>
              <a:chOff x="4451851" y="626268"/>
              <a:chExt cx="2476061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DC3E23A-A447-4E4C-874E-D3376A7AC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1851" y="626268"/>
                <a:ext cx="646331" cy="6463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5111E-AE29-4DE5-9E6C-5B0F1452F122}"/>
                  </a:ext>
                </a:extLst>
              </p:cNvPr>
              <p:cNvSpPr txBox="1"/>
              <p:nvPr/>
            </p:nvSpPr>
            <p:spPr>
              <a:xfrm>
                <a:off x="4986594" y="664836"/>
                <a:ext cx="19413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21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앱 화면</a:t>
                </a:r>
                <a:endParaRPr lang="en-US" altLang="ko-KR" sz="3200" dirty="0">
                  <a:ln>
                    <a:solidFill>
                      <a:schemeClr val="bg1">
                        <a:alpha val="21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03D0EAC-1787-F34B-A227-A346B072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718" y="1711021"/>
            <a:ext cx="9746619" cy="4543200"/>
          </a:xfrm>
          <a:prstGeom prst="rect">
            <a:avLst/>
          </a:prstGeom>
        </p:spPr>
      </p:pic>
      <p:pic>
        <p:nvPicPr>
          <p:cNvPr id="15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7DFCDEB5-7E94-9844-8C32-9DDD7BD0E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684186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FC71CD88-6D72-294E-852A-6AAE3BD65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3324567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F0752264-1CC9-9B43-AE08-FF7B0E5B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5837847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phone screen mockup - Google Search | Molduras para fotos digitais, Imagens  de iphone, Aplicativos para instagram">
            <a:extLst>
              <a:ext uri="{FF2B5EF4-FFF2-40B4-BE49-F238E27FC236}">
                <a16:creationId xmlns:a16="http://schemas.microsoft.com/office/drawing/2014/main" id="{D2D490DF-03F1-2E48-8F6A-C04D50061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8"/>
          <a:stretch/>
        </p:blipFill>
        <p:spPr bwMode="auto">
          <a:xfrm>
            <a:off x="8352724" y="1592325"/>
            <a:ext cx="3193590" cy="50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474F6E-7F6F-3847-A347-2D80D7D925FC}"/>
              </a:ext>
            </a:extLst>
          </p:cNvPr>
          <p:cNvSpPr txBox="1"/>
          <p:nvPr/>
        </p:nvSpPr>
        <p:spPr>
          <a:xfrm>
            <a:off x="1347844" y="1246480"/>
            <a:ext cx="7666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 err="1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스플래시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383A3-200B-3A4C-805C-2EB758597F79}"/>
              </a:ext>
            </a:extLst>
          </p:cNvPr>
          <p:cNvSpPr txBox="1"/>
          <p:nvPr/>
        </p:nvSpPr>
        <p:spPr>
          <a:xfrm>
            <a:off x="3772660" y="1246478"/>
            <a:ext cx="7666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출발지</a:t>
            </a:r>
            <a:r>
              <a:rPr lang="en-US" altLang="ko-KR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목적지 설정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19F6BA-177B-C744-AEC6-F5E59AF048BE}"/>
              </a:ext>
            </a:extLst>
          </p:cNvPr>
          <p:cNvSpPr txBox="1"/>
          <p:nvPr/>
        </p:nvSpPr>
        <p:spPr>
          <a:xfrm>
            <a:off x="6197476" y="1246478"/>
            <a:ext cx="2853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번호 및 노선확인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4A87D-C1BD-294E-AFCB-D8D7E2DAF8CB}"/>
              </a:ext>
            </a:extLst>
          </p:cNvPr>
          <p:cNvSpPr txBox="1"/>
          <p:nvPr/>
        </p:nvSpPr>
        <p:spPr>
          <a:xfrm>
            <a:off x="8826568" y="1246476"/>
            <a:ext cx="2587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언어 설정</a:t>
            </a:r>
            <a:endParaRPr lang="en-US" altLang="ko-KR" sz="1400" dirty="0">
              <a:ln>
                <a:solidFill>
                  <a:schemeClr val="tx1">
                    <a:alpha val="19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69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8E6966-0251-485D-A8F3-55D98539D184}"/>
              </a:ext>
            </a:extLst>
          </p:cNvPr>
          <p:cNvGrpSpPr/>
          <p:nvPr/>
        </p:nvGrpSpPr>
        <p:grpSpPr>
          <a:xfrm>
            <a:off x="4180338" y="498786"/>
            <a:ext cx="3831324" cy="699799"/>
            <a:chOff x="4180338" y="257922"/>
            <a:chExt cx="3831324" cy="69979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00C2A6-EBC2-4C32-B03C-C3A3B4DB66D6}"/>
                </a:ext>
              </a:extLst>
            </p:cNvPr>
            <p:cNvGrpSpPr/>
            <p:nvPr/>
          </p:nvGrpSpPr>
          <p:grpSpPr>
            <a:xfrm>
              <a:off x="4180338" y="271448"/>
              <a:ext cx="3831324" cy="686273"/>
              <a:chOff x="7759268" y="2488817"/>
              <a:chExt cx="2017622" cy="58257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F9AF3CD-78DB-4EAE-A4A4-987495AFEEC2}"/>
                  </a:ext>
                </a:extLst>
              </p:cNvPr>
              <p:cNvSpPr/>
              <p:nvPr/>
            </p:nvSpPr>
            <p:spPr>
              <a:xfrm>
                <a:off x="7759269" y="2573553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rgbClr val="003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5EF9C61-820E-4676-8E91-C207D7E80404}"/>
                  </a:ext>
                </a:extLst>
              </p:cNvPr>
              <p:cNvSpPr/>
              <p:nvPr/>
            </p:nvSpPr>
            <p:spPr>
              <a:xfrm>
                <a:off x="7759268" y="2488817"/>
                <a:ext cx="2017621" cy="4978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64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141023-D024-40F6-A540-DF4D505AEDC9}"/>
                </a:ext>
              </a:extLst>
            </p:cNvPr>
            <p:cNvSpPr txBox="1"/>
            <p:nvPr/>
          </p:nvSpPr>
          <p:spPr>
            <a:xfrm>
              <a:off x="4874756" y="319478"/>
              <a:ext cx="294804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ysClr val="windowText" lastClr="000000">
                        <a:alpha val="21000"/>
                      </a:sysClr>
                    </a:solidFill>
                  </a:ln>
                  <a:solidFill>
                    <a:sysClr val="windowText" lastClr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비즈니스 모델</a:t>
              </a:r>
              <a:endParaRPr lang="en-US" altLang="ko-KR" sz="3200" dirty="0">
                <a:ln>
                  <a:solidFill>
                    <a:sysClr val="windowText" lastClr="000000">
                      <a:alpha val="21000"/>
                    </a:sysClr>
                  </a:solidFill>
                </a:ln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DFDAFCF-49D6-49EB-82FA-5E937FB4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291" y="257922"/>
              <a:ext cx="646331" cy="64633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B0F2EE-7566-4975-9006-BD2F24B7AE7A}"/>
              </a:ext>
            </a:extLst>
          </p:cNvPr>
          <p:cNvGrpSpPr/>
          <p:nvPr/>
        </p:nvGrpSpPr>
        <p:grpSpPr>
          <a:xfrm>
            <a:off x="1428740" y="2666197"/>
            <a:ext cx="2439199" cy="2000379"/>
            <a:chOff x="1147803" y="2936816"/>
            <a:chExt cx="2642756" cy="21673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77FC32-2282-4045-87CF-CB64E2174933}"/>
                </a:ext>
              </a:extLst>
            </p:cNvPr>
            <p:cNvGrpSpPr/>
            <p:nvPr/>
          </p:nvGrpSpPr>
          <p:grpSpPr>
            <a:xfrm>
              <a:off x="1406541" y="2936816"/>
              <a:ext cx="2056210" cy="2167315"/>
              <a:chOff x="771926" y="1931299"/>
              <a:chExt cx="1910881" cy="2014133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A6118677-7468-41CB-AB10-5D8D516130FC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448CC9C-387B-470B-AF10-7E5372A6F011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2B0216-74A8-42C3-A8BD-7947C42F3689}"/>
                </a:ext>
              </a:extLst>
            </p:cNvPr>
            <p:cNvSpPr txBox="1"/>
            <p:nvPr/>
          </p:nvSpPr>
          <p:spPr>
            <a:xfrm>
              <a:off x="1147803" y="4161437"/>
              <a:ext cx="26427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전국버스운송사업</a:t>
              </a:r>
              <a:endParaRPr lang="en-US" altLang="ko-KR" sz="16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조합연합회</a:t>
              </a:r>
              <a:endParaRPr lang="ko-KR" altLang="en-US" sz="16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pic>
          <p:nvPicPr>
            <p:cNvPr id="1026" name="Picture 2" descr="Image for post">
              <a:extLst>
                <a:ext uri="{FF2B5EF4-FFF2-40B4-BE49-F238E27FC236}">
                  <a16:creationId xmlns:a16="http://schemas.microsoft.com/office/drawing/2014/main" id="{D027AD9D-0F90-48C0-8F37-175E4E357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36" t="28141" r="2328" b="37186"/>
            <a:stretch/>
          </p:blipFill>
          <p:spPr bwMode="auto">
            <a:xfrm>
              <a:off x="1579965" y="3300029"/>
              <a:ext cx="1692060" cy="870861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4FDD8A-B48D-4F1E-8D2F-55C98E7E417E}"/>
              </a:ext>
            </a:extLst>
          </p:cNvPr>
          <p:cNvGrpSpPr/>
          <p:nvPr/>
        </p:nvGrpSpPr>
        <p:grpSpPr>
          <a:xfrm>
            <a:off x="8769367" y="2666197"/>
            <a:ext cx="1897832" cy="2000379"/>
            <a:chOff x="10676876" y="1280388"/>
            <a:chExt cx="2056210" cy="216731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D85CBB8-5C0D-44DE-9675-94B8336EE991}"/>
                </a:ext>
              </a:extLst>
            </p:cNvPr>
            <p:cNvGrpSpPr/>
            <p:nvPr/>
          </p:nvGrpSpPr>
          <p:grpSpPr>
            <a:xfrm>
              <a:off x="10676876" y="1280388"/>
              <a:ext cx="2056210" cy="2167315"/>
              <a:chOff x="771926" y="1931299"/>
              <a:chExt cx="1910881" cy="201413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498C9EA-EA34-4AB8-876B-3D6F735AD9FC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AACE4A5-157E-4AE4-AFA6-58458978D199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30" name="Picture 6" descr="MI · 배너 | 국토교통부">
              <a:extLst>
                <a:ext uri="{FF2B5EF4-FFF2-40B4-BE49-F238E27FC236}">
                  <a16:creationId xmlns:a16="http://schemas.microsoft.com/office/drawing/2014/main" id="{638A5201-9A87-4270-B33C-778866F42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542" y="1686960"/>
              <a:ext cx="1358817" cy="1289937"/>
            </a:xfrm>
            <a:prstGeom prst="roundRect">
              <a:avLst>
                <a:gd name="adj" fmla="val 1746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3C7E7A-3CED-41A8-8489-064CF1F1E90C}"/>
              </a:ext>
            </a:extLst>
          </p:cNvPr>
          <p:cNvGrpSpPr/>
          <p:nvPr/>
        </p:nvGrpSpPr>
        <p:grpSpPr>
          <a:xfrm>
            <a:off x="3207352" y="2307510"/>
            <a:ext cx="2642756" cy="661357"/>
            <a:chOff x="3283711" y="2441660"/>
            <a:chExt cx="2642756" cy="661357"/>
          </a:xfrm>
        </p:grpSpPr>
        <p:sp>
          <p:nvSpPr>
            <p:cNvPr id="72" name="위쪽 화살표 72">
              <a:extLst>
                <a:ext uri="{FF2B5EF4-FFF2-40B4-BE49-F238E27FC236}">
                  <a16:creationId xmlns:a16="http://schemas.microsoft.com/office/drawing/2014/main" id="{1AD46DF3-45DD-4AAB-97D6-64B4355F004C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2B0216-74A8-42C3-A8BD-7947C42F3689}"/>
                </a:ext>
              </a:extLst>
            </p:cNvPr>
            <p:cNvSpPr txBox="1"/>
            <p:nvPr/>
          </p:nvSpPr>
          <p:spPr>
            <a:xfrm rot="20640483">
              <a:off x="3283711" y="2500733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8" name="위쪽 화살표 72">
            <a:extLst>
              <a:ext uri="{FF2B5EF4-FFF2-40B4-BE49-F238E27FC236}">
                <a16:creationId xmlns:a16="http://schemas.microsoft.com/office/drawing/2014/main" id="{E7A67C61-59CF-462E-815E-2EAB8E1B378F}"/>
              </a:ext>
            </a:extLst>
          </p:cNvPr>
          <p:cNvSpPr/>
          <p:nvPr/>
        </p:nvSpPr>
        <p:spPr>
          <a:xfrm rot="6349102" flipH="1">
            <a:off x="7678273" y="1874361"/>
            <a:ext cx="661357" cy="1528996"/>
          </a:xfrm>
          <a:prstGeom prst="upArrow">
            <a:avLst/>
          </a:prstGeom>
          <a:solidFill>
            <a:srgbClr val="0033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7F12A69-0CEE-4EAE-93B1-8DDD54C651CB}"/>
              </a:ext>
            </a:extLst>
          </p:cNvPr>
          <p:cNvSpPr txBox="1"/>
          <p:nvPr/>
        </p:nvSpPr>
        <p:spPr>
          <a:xfrm rot="922573">
            <a:off x="6872535" y="2500996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제공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7D82F1-53E3-4B54-944F-BC4760AE9A2E}"/>
              </a:ext>
            </a:extLst>
          </p:cNvPr>
          <p:cNvGrpSpPr/>
          <p:nvPr/>
        </p:nvGrpSpPr>
        <p:grpSpPr>
          <a:xfrm rot="21235175">
            <a:off x="6924159" y="4117116"/>
            <a:ext cx="2642756" cy="661357"/>
            <a:chOff x="3283711" y="2441660"/>
            <a:chExt cx="2642756" cy="661357"/>
          </a:xfrm>
        </p:grpSpPr>
        <p:sp>
          <p:nvSpPr>
            <p:cNvPr id="84" name="위쪽 화살표 72">
              <a:extLst>
                <a:ext uri="{FF2B5EF4-FFF2-40B4-BE49-F238E27FC236}">
                  <a16:creationId xmlns:a16="http://schemas.microsoft.com/office/drawing/2014/main" id="{BB8BEF74-E4EF-470A-9CBA-28A66A5BEF19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11BDE4-0D46-4BE9-AB74-8F5D491BBCAA}"/>
                </a:ext>
              </a:extLst>
            </p:cNvPr>
            <p:cNvSpPr txBox="1"/>
            <p:nvPr/>
          </p:nvSpPr>
          <p:spPr>
            <a:xfrm rot="20640483">
              <a:off x="3283711" y="2500733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BB2D01-F01B-426F-B236-3D50E13AF438}"/>
              </a:ext>
            </a:extLst>
          </p:cNvPr>
          <p:cNvGrpSpPr/>
          <p:nvPr/>
        </p:nvGrpSpPr>
        <p:grpSpPr>
          <a:xfrm rot="425112">
            <a:off x="3198758" y="4190631"/>
            <a:ext cx="2642756" cy="661357"/>
            <a:chOff x="2779304" y="4258596"/>
            <a:chExt cx="2642756" cy="661357"/>
          </a:xfrm>
        </p:grpSpPr>
        <p:sp>
          <p:nvSpPr>
            <p:cNvPr id="89" name="위쪽 화살표 72">
              <a:extLst>
                <a:ext uri="{FF2B5EF4-FFF2-40B4-BE49-F238E27FC236}">
                  <a16:creationId xmlns:a16="http://schemas.microsoft.com/office/drawing/2014/main" id="{4633D188-FD20-4790-9E6A-4C3477D23489}"/>
                </a:ext>
              </a:extLst>
            </p:cNvPr>
            <p:cNvSpPr/>
            <p:nvPr/>
          </p:nvSpPr>
          <p:spPr>
            <a:xfrm rot="6349102" flipH="1">
              <a:off x="3585042" y="3824777"/>
              <a:ext cx="661357" cy="1528996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C2487C2-E706-4329-B9F0-4B937C512A3B}"/>
                </a:ext>
              </a:extLst>
            </p:cNvPr>
            <p:cNvSpPr txBox="1"/>
            <p:nvPr/>
          </p:nvSpPr>
          <p:spPr>
            <a:xfrm rot="922573">
              <a:off x="2779304" y="4451412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2" name="위쪽 화살표 72">
            <a:extLst>
              <a:ext uri="{FF2B5EF4-FFF2-40B4-BE49-F238E27FC236}">
                <a16:creationId xmlns:a16="http://schemas.microsoft.com/office/drawing/2014/main" id="{77320FA7-649A-4F59-AD21-8E14ADF19034}"/>
              </a:ext>
            </a:extLst>
          </p:cNvPr>
          <p:cNvSpPr/>
          <p:nvPr/>
        </p:nvSpPr>
        <p:spPr>
          <a:xfrm rot="17528525" flipH="1">
            <a:off x="3673726" y="4191970"/>
            <a:ext cx="661357" cy="1528996"/>
          </a:xfrm>
          <a:prstGeom prst="upArrow">
            <a:avLst/>
          </a:prstGeom>
          <a:solidFill>
            <a:srgbClr val="0033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7B498E4-A993-4E47-B634-6433CC874DEC}"/>
              </a:ext>
            </a:extLst>
          </p:cNvPr>
          <p:cNvSpPr txBox="1"/>
          <p:nvPr/>
        </p:nvSpPr>
        <p:spPr>
          <a:xfrm rot="1347685">
            <a:off x="2956127" y="4884609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위치정보제공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위쪽 화살표 72">
            <a:extLst>
              <a:ext uri="{FF2B5EF4-FFF2-40B4-BE49-F238E27FC236}">
                <a16:creationId xmlns:a16="http://schemas.microsoft.com/office/drawing/2014/main" id="{854DE773-A73C-417A-8FEA-C4F82C4DBB9D}"/>
              </a:ext>
            </a:extLst>
          </p:cNvPr>
          <p:cNvSpPr/>
          <p:nvPr/>
        </p:nvSpPr>
        <p:spPr>
          <a:xfrm rot="4095436" flipH="1">
            <a:off x="7856502" y="4214763"/>
            <a:ext cx="661357" cy="1528996"/>
          </a:xfrm>
          <a:prstGeom prst="upArrow">
            <a:avLst/>
          </a:prstGeom>
          <a:solidFill>
            <a:srgbClr val="0033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063C61-478B-4E64-9B3B-A6A7CD643536}"/>
              </a:ext>
            </a:extLst>
          </p:cNvPr>
          <p:cNvSpPr txBox="1"/>
          <p:nvPr/>
        </p:nvSpPr>
        <p:spPr>
          <a:xfrm rot="20257704">
            <a:off x="6965469" y="4763135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위치정보제공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41FDC9F-9E54-458A-9368-9D12BE536B2C}"/>
              </a:ext>
            </a:extLst>
          </p:cNvPr>
          <p:cNvGrpSpPr/>
          <p:nvPr/>
        </p:nvGrpSpPr>
        <p:grpSpPr>
          <a:xfrm rot="17136783">
            <a:off x="6505678" y="2656799"/>
            <a:ext cx="1570751" cy="2642756"/>
            <a:chOff x="3481471" y="2124214"/>
            <a:chExt cx="1570751" cy="2642756"/>
          </a:xfrm>
        </p:grpSpPr>
        <p:sp>
          <p:nvSpPr>
            <p:cNvPr id="107" name="위쪽 화살표 72">
              <a:extLst>
                <a:ext uri="{FF2B5EF4-FFF2-40B4-BE49-F238E27FC236}">
                  <a16:creationId xmlns:a16="http://schemas.microsoft.com/office/drawing/2014/main" id="{EAA8A933-2E55-4308-8B57-67B1C4CBFDF0}"/>
                </a:ext>
              </a:extLst>
            </p:cNvPr>
            <p:cNvSpPr/>
            <p:nvPr/>
          </p:nvSpPr>
          <p:spPr>
            <a:xfrm rot="15250898">
              <a:off x="3844200" y="2098308"/>
              <a:ext cx="661357" cy="1386815"/>
            </a:xfrm>
            <a:prstGeom prst="upArrow">
              <a:avLst/>
            </a:prstGeom>
            <a:solidFill>
              <a:srgbClr val="00337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D463AE-741D-4D73-A62F-A415F7D39142}"/>
                </a:ext>
              </a:extLst>
            </p:cNvPr>
            <p:cNvSpPr txBox="1"/>
            <p:nvPr/>
          </p:nvSpPr>
          <p:spPr>
            <a:xfrm rot="4463217">
              <a:off x="3069125" y="2783872"/>
              <a:ext cx="264275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 err="1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A27EDD9-6AEC-4ED6-9229-19523E29637D}"/>
              </a:ext>
            </a:extLst>
          </p:cNvPr>
          <p:cNvGrpSpPr/>
          <p:nvPr/>
        </p:nvGrpSpPr>
        <p:grpSpPr>
          <a:xfrm rot="1966418">
            <a:off x="6749130" y="3020711"/>
            <a:ext cx="2642756" cy="661357"/>
            <a:chOff x="3332731" y="2441660"/>
            <a:chExt cx="2642756" cy="661357"/>
          </a:xfrm>
        </p:grpSpPr>
        <p:sp>
          <p:nvSpPr>
            <p:cNvPr id="110" name="위쪽 화살표 72">
              <a:extLst>
                <a:ext uri="{FF2B5EF4-FFF2-40B4-BE49-F238E27FC236}">
                  <a16:creationId xmlns:a16="http://schemas.microsoft.com/office/drawing/2014/main" id="{0710F4C4-58FA-40D1-8EDF-D849016955AC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DB0E983-BE20-43F7-8A45-0A0F370F9B74}"/>
                </a:ext>
              </a:extLst>
            </p:cNvPr>
            <p:cNvSpPr txBox="1"/>
            <p:nvPr/>
          </p:nvSpPr>
          <p:spPr>
            <a:xfrm rot="20640483">
              <a:off x="3332731" y="2469173"/>
              <a:ext cx="2642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비용 지불</a:t>
              </a:r>
              <a:endParaRPr lang="en-US" altLang="ko-KR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13" name="위쪽 화살표 72">
            <a:extLst>
              <a:ext uri="{FF2B5EF4-FFF2-40B4-BE49-F238E27FC236}">
                <a16:creationId xmlns:a16="http://schemas.microsoft.com/office/drawing/2014/main" id="{635B0D1B-44E3-4836-BCF9-EF837B972B00}"/>
              </a:ext>
            </a:extLst>
          </p:cNvPr>
          <p:cNvSpPr/>
          <p:nvPr/>
        </p:nvSpPr>
        <p:spPr>
          <a:xfrm rot="4417801">
            <a:off x="4130421" y="2381435"/>
            <a:ext cx="661357" cy="1528996"/>
          </a:xfrm>
          <a:prstGeom prst="up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96B5AF-D476-499B-B2B9-EF993B1B4347}"/>
              </a:ext>
            </a:extLst>
          </p:cNvPr>
          <p:cNvSpPr txBox="1"/>
          <p:nvPr/>
        </p:nvSpPr>
        <p:spPr>
          <a:xfrm rot="20640483">
            <a:off x="3440022" y="2876689"/>
            <a:ext cx="264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 지불</a:t>
            </a:r>
            <a:endParaRPr lang="en-US" altLang="ko-KR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240760A-C59D-4617-87FA-DACD82758EC8}"/>
              </a:ext>
            </a:extLst>
          </p:cNvPr>
          <p:cNvGrpSpPr/>
          <p:nvPr/>
        </p:nvGrpSpPr>
        <p:grpSpPr>
          <a:xfrm rot="6279112">
            <a:off x="5231633" y="3507617"/>
            <a:ext cx="1446674" cy="959659"/>
            <a:chOff x="3478780" y="2441660"/>
            <a:chExt cx="1528996" cy="959659"/>
          </a:xfrm>
        </p:grpSpPr>
        <p:sp>
          <p:nvSpPr>
            <p:cNvPr id="116" name="위쪽 화살표 72">
              <a:extLst>
                <a:ext uri="{FF2B5EF4-FFF2-40B4-BE49-F238E27FC236}">
                  <a16:creationId xmlns:a16="http://schemas.microsoft.com/office/drawing/2014/main" id="{F19CC3D1-F6E7-49A7-8EC3-112BE8974F63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7D73C7-5C22-4F1E-892F-6C96238D4692}"/>
                </a:ext>
              </a:extLst>
            </p:cNvPr>
            <p:cNvSpPr txBox="1"/>
            <p:nvPr/>
          </p:nvSpPr>
          <p:spPr>
            <a:xfrm rot="15320888">
              <a:off x="3847662" y="2320320"/>
              <a:ext cx="949286" cy="1212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객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확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471A4C-B3C5-4B8E-8B3C-9D2EC206479C}"/>
              </a:ext>
            </a:extLst>
          </p:cNvPr>
          <p:cNvGrpSpPr/>
          <p:nvPr/>
        </p:nvGrpSpPr>
        <p:grpSpPr>
          <a:xfrm>
            <a:off x="5147084" y="1286094"/>
            <a:ext cx="1897832" cy="2000379"/>
            <a:chOff x="-63892" y="474803"/>
            <a:chExt cx="2056210" cy="21673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4B4AAE0-3E54-4314-BEFB-963AF779B66B}"/>
                </a:ext>
              </a:extLst>
            </p:cNvPr>
            <p:cNvGrpSpPr/>
            <p:nvPr/>
          </p:nvGrpSpPr>
          <p:grpSpPr>
            <a:xfrm>
              <a:off x="-63892" y="474803"/>
              <a:ext cx="2056210" cy="2167315"/>
              <a:chOff x="771926" y="1931299"/>
              <a:chExt cx="1910881" cy="201413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E897A70-908D-4F1F-84BB-4CE2B8A4C00F}"/>
                  </a:ext>
                </a:extLst>
              </p:cNvPr>
              <p:cNvSpPr/>
              <p:nvPr/>
            </p:nvSpPr>
            <p:spPr>
              <a:xfrm>
                <a:off x="786739" y="2049364"/>
                <a:ext cx="1896068" cy="1896068"/>
              </a:xfrm>
              <a:prstGeom prst="ellipse">
                <a:avLst/>
              </a:prstGeom>
              <a:solidFill>
                <a:srgbClr val="003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BE0292C-DBD7-4CFF-AE6B-1BED32E3EC95}"/>
                  </a:ext>
                </a:extLst>
              </p:cNvPr>
              <p:cNvSpPr/>
              <p:nvPr/>
            </p:nvSpPr>
            <p:spPr>
              <a:xfrm>
                <a:off x="771926" y="1931299"/>
                <a:ext cx="1896068" cy="1896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28" name="Picture 4" descr="플리토, '언리얼 엔진' 개발사 에픽게임즈와 현지화 계약 체결 - 인터페이스뉴스">
              <a:extLst>
                <a:ext uri="{FF2B5EF4-FFF2-40B4-BE49-F238E27FC236}">
                  <a16:creationId xmlns:a16="http://schemas.microsoft.com/office/drawing/2014/main" id="{90BD2F4D-B6CE-4A37-8CB7-FF3FE6F9D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23967" r="2618" b="27522"/>
            <a:stretch/>
          </p:blipFill>
          <p:spPr bwMode="auto">
            <a:xfrm>
              <a:off x="143022" y="1074337"/>
              <a:ext cx="1642381" cy="72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2B0216-74A8-42C3-A8BD-7947C42F3689}"/>
                </a:ext>
              </a:extLst>
            </p:cNvPr>
            <p:cNvSpPr txBox="1"/>
            <p:nvPr/>
          </p:nvSpPr>
          <p:spPr>
            <a:xfrm>
              <a:off x="92753" y="1900092"/>
              <a:ext cx="127594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ko-KR" altLang="en-US" sz="1600" dirty="0" err="1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플리토</a:t>
              </a:r>
              <a:endParaRPr lang="en-US" altLang="ko-KR" sz="1600" dirty="0">
                <a:ln>
                  <a:solidFill>
                    <a:sysClr val="windowText" lastClr="000000">
                      <a:alpha val="19000"/>
                    </a:sysClr>
                  </a:solidFill>
                </a:ln>
                <a:solidFill>
                  <a:sysClr val="windowText" lastClr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5D7C93-39EF-4CB6-86DD-83C191C91082}"/>
              </a:ext>
            </a:extLst>
          </p:cNvPr>
          <p:cNvGrpSpPr/>
          <p:nvPr/>
        </p:nvGrpSpPr>
        <p:grpSpPr>
          <a:xfrm rot="6279112">
            <a:off x="4639001" y="3448561"/>
            <a:ext cx="1574273" cy="949286"/>
            <a:chOff x="3478780" y="2412935"/>
            <a:chExt cx="1663856" cy="949286"/>
          </a:xfrm>
        </p:grpSpPr>
        <p:sp>
          <p:nvSpPr>
            <p:cNvPr id="119" name="위쪽 화살표 72">
              <a:extLst>
                <a:ext uri="{FF2B5EF4-FFF2-40B4-BE49-F238E27FC236}">
                  <a16:creationId xmlns:a16="http://schemas.microsoft.com/office/drawing/2014/main" id="{D0DD5D9D-83A1-497E-8697-D25E8F82B8C2}"/>
                </a:ext>
              </a:extLst>
            </p:cNvPr>
            <p:cNvSpPr/>
            <p:nvPr/>
          </p:nvSpPr>
          <p:spPr>
            <a:xfrm rot="15250898">
              <a:off x="3912599" y="2007841"/>
              <a:ext cx="661357" cy="1528996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849CFDF-1117-43BD-9930-23294128EE3A}"/>
                </a:ext>
              </a:extLst>
            </p:cNvPr>
            <p:cNvSpPr txBox="1"/>
            <p:nvPr/>
          </p:nvSpPr>
          <p:spPr>
            <a:xfrm rot="15320888">
              <a:off x="3923042" y="2142627"/>
              <a:ext cx="949286" cy="1489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터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확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600" dirty="0">
                  <a:ln>
                    <a:solidFill>
                      <a:schemeClr val="bg1">
                        <a:alpha val="19000"/>
                      </a:schemeClr>
                    </a:solidFill>
                  </a:ln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</a:t>
              </a:r>
              <a:endParaRPr lang="en-US" altLang="ko-KR" sz="160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02DECB-9064-4607-870B-D7DCC68B486B}"/>
              </a:ext>
            </a:extLst>
          </p:cNvPr>
          <p:cNvGrpSpPr/>
          <p:nvPr/>
        </p:nvGrpSpPr>
        <p:grpSpPr>
          <a:xfrm>
            <a:off x="5134622" y="4543520"/>
            <a:ext cx="1897832" cy="2000379"/>
            <a:chOff x="8446324" y="4784636"/>
            <a:chExt cx="2056210" cy="216731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A74EB29-A0A3-4017-A303-D7305AD16245}"/>
                </a:ext>
              </a:extLst>
            </p:cNvPr>
            <p:cNvGrpSpPr/>
            <p:nvPr/>
          </p:nvGrpSpPr>
          <p:grpSpPr>
            <a:xfrm>
              <a:off x="8446324" y="4784636"/>
              <a:ext cx="2056210" cy="2167315"/>
              <a:chOff x="-63892" y="474803"/>
              <a:chExt cx="2056210" cy="2167315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BC38FC3-D9C4-4352-A786-78397F56B24C}"/>
                  </a:ext>
                </a:extLst>
              </p:cNvPr>
              <p:cNvGrpSpPr/>
              <p:nvPr/>
            </p:nvGrpSpPr>
            <p:grpSpPr>
              <a:xfrm>
                <a:off x="-63892" y="474803"/>
                <a:ext cx="2056210" cy="2167315"/>
                <a:chOff x="771926" y="1931299"/>
                <a:chExt cx="1910881" cy="2014133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7F29C2D3-540B-4626-9673-4BA0184C35A3}"/>
                    </a:ext>
                  </a:extLst>
                </p:cNvPr>
                <p:cNvSpPr/>
                <p:nvPr/>
              </p:nvSpPr>
              <p:spPr>
                <a:xfrm>
                  <a:off x="786739" y="2049364"/>
                  <a:ext cx="1896068" cy="1896068"/>
                </a:xfrm>
                <a:prstGeom prst="ellipse">
                  <a:avLst/>
                </a:prstGeom>
                <a:solidFill>
                  <a:srgbClr val="0033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7FFB3FF4-E2D9-498A-B190-CDA61203405E}"/>
                    </a:ext>
                  </a:extLst>
                </p:cNvPr>
                <p:cNvSpPr/>
                <p:nvPr/>
              </p:nvSpPr>
              <p:spPr>
                <a:xfrm>
                  <a:off x="771926" y="1931299"/>
                  <a:ext cx="1896068" cy="18960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6BDF8F-E316-490F-8BD8-D1CCB6BE6C73}"/>
                  </a:ext>
                </a:extLst>
              </p:cNvPr>
              <p:cNvSpPr txBox="1"/>
              <p:nvPr/>
            </p:nvSpPr>
            <p:spPr>
              <a:xfrm>
                <a:off x="92753" y="1977681"/>
                <a:ext cx="1275941" cy="366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ko-KR" altLang="en-US" sz="1600" dirty="0">
                    <a:ln>
                      <a:solidFill>
                        <a:sysClr val="windowText" lastClr="000000">
                          <a:alpha val="19000"/>
                        </a:sysClr>
                      </a:solidFill>
                    </a:ln>
                    <a:solidFill>
                      <a:sysClr val="windowText" lastClr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외국인</a:t>
                </a:r>
                <a:endParaRPr lang="en-US" altLang="ko-KR" sz="1600" dirty="0">
                  <a:ln>
                    <a:solidFill>
                      <a:sysClr val="windowText" lastClr="000000">
                        <a:alpha val="19000"/>
                      </a:sysClr>
                    </a:solidFill>
                  </a:ln>
                  <a:solidFill>
                    <a:sysClr val="windowText" lastClr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4792EBB-E007-49B4-B2A9-12D8C2785E55}"/>
                </a:ext>
              </a:extLst>
            </p:cNvPr>
            <p:cNvGrpSpPr/>
            <p:nvPr/>
          </p:nvGrpSpPr>
          <p:grpSpPr>
            <a:xfrm>
              <a:off x="8455686" y="4888803"/>
              <a:ext cx="1858258" cy="1477650"/>
              <a:chOff x="4232427" y="3231509"/>
              <a:chExt cx="2109054" cy="1677079"/>
            </a:xfrm>
          </p:grpSpPr>
          <p:pic>
            <p:nvPicPr>
              <p:cNvPr id="70" name="그림 6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3B98B6-D06C-45B7-B2AE-098E188E7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55333" y1="33667" x2="53667" y2="69333"/>
                            <a14:foregroundMark x1="53667" y1="69333" x2="53333" y2="70333"/>
                            <a14:foregroundMark x1="58667" y1="20000" x2="58667" y2="20000"/>
                            <a14:foregroundMark x1="42667" y1="58667" x2="49000" y2="69333"/>
                            <a14:foregroundMark x1="45667" y1="48000" x2="41667" y2="59000"/>
                            <a14:foregroundMark x1="29667" y1="14000" x2="29667" y2="14000"/>
                            <a14:foregroundMark x1="34333" y1="23667" x2="34333" y2="2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2427" y="3265862"/>
                <a:ext cx="1642726" cy="1642726"/>
              </a:xfrm>
              <a:prstGeom prst="rect">
                <a:avLst/>
              </a:prstGeom>
            </p:spPr>
          </p:pic>
          <p:pic>
            <p:nvPicPr>
              <p:cNvPr id="71" name="그림 7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FF6D194-2097-4DB7-86C1-AF6EB5E1F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58667" y1="28333" x2="58333" y2="61333"/>
                            <a14:foregroundMark x1="56000" y1="54667" x2="54667" y2="60667"/>
                            <a14:foregroundMark x1="64667" y1="58333" x2="65667" y2="64000"/>
                            <a14:foregroundMark x1="76333" y1="40667" x2="76333" y2="40667"/>
                            <a14:foregroundMark x1="39667" y1="11333" x2="39667" y2="11333"/>
                            <a14:foregroundMark x1="47000" y1="20667" x2="47000" y2="20667"/>
                            <a14:foregroundMark x1="77667" y1="80000" x2="77667" y2="80000"/>
                            <a14:foregroundMark x1="78000" y1="88333" x2="78000" y2="88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9921" y="3231509"/>
                <a:ext cx="1671560" cy="16715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07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457</Words>
  <Application>Microsoft Office PowerPoint</Application>
  <PresentationFormat>와이드스크린</PresentationFormat>
  <Paragraphs>97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배달의민족 도현</vt:lpstr>
      <vt:lpstr>나눔스퀘어_ac</vt:lpstr>
      <vt:lpstr>더페이스샵 잉크립퀴드체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7565jsh@naver.com</dc:creator>
  <cp:lastModifiedBy>7565jsh@naver.com</cp:lastModifiedBy>
  <cp:revision>1</cp:revision>
  <dcterms:created xsi:type="dcterms:W3CDTF">2020-11-22T08:03:07Z</dcterms:created>
  <dcterms:modified xsi:type="dcterms:W3CDTF">2020-11-25T16:07:32Z</dcterms:modified>
</cp:coreProperties>
</file>